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7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7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73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75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5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6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24" r:id="rId3"/>
    <p:sldMasterId id="2147483725" r:id="rId4"/>
    <p:sldMasterId id="2147483726" r:id="rId5"/>
    <p:sldMasterId id="2147483727" r:id="rId6"/>
    <p:sldMasterId id="2147483728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</p:sldIdLst>
  <p:sldSz cy="6858000" cx="12192000"/>
  <p:notesSz cx="6858000" cy="9144000"/>
  <p:embeddedFontLst>
    <p:embeddedFont>
      <p:font typeface="JetBrains Mono Light"/>
      <p:regular r:id="rId27"/>
      <p:bold r:id="rId28"/>
      <p:italic r:id="rId29"/>
      <p:boldItalic r:id="rId30"/>
    </p:embeddedFont>
    <p:embeddedFont>
      <p:font typeface="JetBrains Mono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2.xml"/><Relationship Id="rId22" Type="http://schemas.openxmlformats.org/officeDocument/2006/relationships/slide" Target="slides/slide14.xml"/><Relationship Id="rId21" Type="http://schemas.openxmlformats.org/officeDocument/2006/relationships/slide" Target="slides/slide13.xml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1.xml"/><Relationship Id="rId26" Type="http://schemas.openxmlformats.org/officeDocument/2006/relationships/slide" Target="slides/slide18.xml"/><Relationship Id="rId25" Type="http://schemas.openxmlformats.org/officeDocument/2006/relationships/slide" Target="slides/slide17.xml"/><Relationship Id="rId28" Type="http://schemas.openxmlformats.org/officeDocument/2006/relationships/font" Target="fonts/JetBrainsMonoLight-bold.fntdata"/><Relationship Id="rId27" Type="http://schemas.openxmlformats.org/officeDocument/2006/relationships/font" Target="fonts/JetBrainsMonoLight-regular.fntdata"/><Relationship Id="rId5" Type="http://schemas.openxmlformats.org/officeDocument/2006/relationships/slideMaster" Target="slideMasters/slideMaster3.xml"/><Relationship Id="rId6" Type="http://schemas.openxmlformats.org/officeDocument/2006/relationships/slideMaster" Target="slideMasters/slideMaster4.xml"/><Relationship Id="rId29" Type="http://schemas.openxmlformats.org/officeDocument/2006/relationships/font" Target="fonts/JetBrainsMonoLight-italic.fntdata"/><Relationship Id="rId7" Type="http://schemas.openxmlformats.org/officeDocument/2006/relationships/slideMaster" Target="slideMasters/slideMaster5.xml"/><Relationship Id="rId8" Type="http://schemas.openxmlformats.org/officeDocument/2006/relationships/notesMaster" Target="notesMasters/notesMaster1.xml"/><Relationship Id="rId31" Type="http://schemas.openxmlformats.org/officeDocument/2006/relationships/font" Target="fonts/JetBrainsMono-regular.fntdata"/><Relationship Id="rId30" Type="http://schemas.openxmlformats.org/officeDocument/2006/relationships/font" Target="fonts/JetBrainsMonoLight-boldItalic.fntdata"/><Relationship Id="rId11" Type="http://schemas.openxmlformats.org/officeDocument/2006/relationships/slide" Target="slides/slide3.xml"/><Relationship Id="rId33" Type="http://schemas.openxmlformats.org/officeDocument/2006/relationships/font" Target="fonts/JetBrainsMono-italic.fntdata"/><Relationship Id="rId10" Type="http://schemas.openxmlformats.org/officeDocument/2006/relationships/slide" Target="slides/slide2.xml"/><Relationship Id="rId32" Type="http://schemas.openxmlformats.org/officeDocument/2006/relationships/font" Target="fonts/JetBrainsMono-bold.fntdata"/><Relationship Id="rId13" Type="http://schemas.openxmlformats.org/officeDocument/2006/relationships/slide" Target="slides/slide5.xml"/><Relationship Id="rId12" Type="http://schemas.openxmlformats.org/officeDocument/2006/relationships/slide" Target="slides/slide4.xml"/><Relationship Id="rId34" Type="http://schemas.openxmlformats.org/officeDocument/2006/relationships/font" Target="fonts/JetBrainsMono-boldItalic.fntdata"/><Relationship Id="rId15" Type="http://schemas.openxmlformats.org/officeDocument/2006/relationships/slide" Target="slides/slide7.xml"/><Relationship Id="rId14" Type="http://schemas.openxmlformats.org/officeDocument/2006/relationships/slide" Target="slides/slide6.xml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9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0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g3f8ebed5834_2_7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  <p:sp>
        <p:nvSpPr>
          <p:cNvPr id="882" name="Google Shape;882;g3f8ebed5834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7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h6acc83c0820c072a_0_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9" name="Google Shape;889;h6acc83c0820c072a_0_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g3fbb66f7534_0_4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3" name="Google Shape;903;g3fbb66f7534_0_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8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Google Shape;909;g3fbb66f7534_0_6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0" name="Google Shape;910;g3fbb66f7534_0_6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5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g3fbb66f7534_0_6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7" name="Google Shape;917;g3fbb66f7534_0_6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8" name="Google Shape;918;g3fbb66f7534_0_6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7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g3fbca58f0d8_0_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9" name="Google Shape;929;g3fbca58f0d8_0_1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0" name="Google Shape;930;g3fbca58f0d8_0_1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7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g3fbb66f7534_0_5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9" name="Google Shape;939;g3fbb66f7534_0_53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0" name="Google Shape;940;g3fbb66f7534_0_53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8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Google Shape;949;g2d7171d02bb_2_125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0" name="Google Shape;950;g2d7171d02bb_2_12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0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g3bfc5b74a32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2" name="Google Shape;982;g3bfc5b74a32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6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g3cd6bec767a_0_2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8" name="Google Shape;988;g3cd6bec767a_0_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5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g3fbb66f7534_0_8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7" name="Google Shape;997;g3fbb66f7534_0_8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5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Google Shape;1006;g3cd3056f8ab_1_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7" name="Google Shape;1007;g3cd3056f8ab_1_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6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g3cd3056f8ab_5_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8" name="Google Shape;1018;g3cd3056f8ab_5_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4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g3fbb66f7534_0_50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6" name="Google Shape;1026;g3fbb66f7534_0_50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7" name="Google Shape;1027;g3fbb66f7534_0_50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2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g2d7171d02bb_2_151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4" name="Google Shape;1034;g2d7171d02bb_2_15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6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Google Shape;1047;g3fbb66f7534_0_50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8" name="Google Shape;1048;g3fbb66f7534_0_50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9" name="Google Shape;1049;g3fbb66f7534_0_50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8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" name="Google Shape;1059;g3fbb66f7534_0_5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0" name="Google Shape;1060;g3fbb66f7534_0_51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1" name="Google Shape;1061;g3fbb66f7534_0_51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6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Google Shape;1067;g3fbca58f0d8_0_5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8" name="Google Shape;1068;g3fbca58f0d8_0_5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jpg"/><Relationship Id="rId3" Type="http://schemas.openxmlformats.org/officeDocument/2006/relationships/image" Target="../media/image11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jpg"/><Relationship Id="rId3" Type="http://schemas.openxmlformats.org/officeDocument/2006/relationships/image" Target="../media/image14.jpg"/><Relationship Id="rId4" Type="http://schemas.openxmlformats.org/officeDocument/2006/relationships/image" Target="../media/image27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7.jpg"/><Relationship Id="rId4" Type="http://schemas.openxmlformats.org/officeDocument/2006/relationships/image" Target="../media/image1.jp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jpg"/><Relationship Id="rId3" Type="http://schemas.openxmlformats.org/officeDocument/2006/relationships/image" Target="../media/image4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Relationship Id="rId3" Type="http://schemas.openxmlformats.org/officeDocument/2006/relationships/image" Target="../media/image4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4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3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Relationship Id="rId3" Type="http://schemas.openxmlformats.org/officeDocument/2006/relationships/image" Target="../media/image26.jp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jp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3.jpg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1.jpg"/><Relationship Id="rId3" Type="http://schemas.openxmlformats.org/officeDocument/2006/relationships/image" Target="../media/image11.jpg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0.jpg"/><Relationship Id="rId3" Type="http://schemas.openxmlformats.org/officeDocument/2006/relationships/image" Target="../media/image14.jpg"/><Relationship Id="rId4" Type="http://schemas.openxmlformats.org/officeDocument/2006/relationships/image" Target="../media/image27.jpg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jpg"/><Relationship Id="rId3" Type="http://schemas.openxmlformats.org/officeDocument/2006/relationships/image" Target="../media/image17.jpg"/><Relationship Id="rId4" Type="http://schemas.openxmlformats.org/officeDocument/2006/relationships/image" Target="../media/image1.jpg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8.jpg"/><Relationship Id="rId3" Type="http://schemas.openxmlformats.org/officeDocument/2006/relationships/image" Target="../media/image4.png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Relationship Id="rId3" Type="http://schemas.openxmlformats.org/officeDocument/2006/relationships/image" Target="../media/image4.png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0.jpg"/><Relationship Id="rId3" Type="http://schemas.openxmlformats.org/officeDocument/2006/relationships/image" Target="../media/image4.png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7.jpg"/><Relationship Id="rId3" Type="http://schemas.openxmlformats.org/officeDocument/2006/relationships/image" Target="../media/image4.png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0.jpg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3.png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44.jpg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5.png"/><Relationship Id="rId3" Type="http://schemas.openxmlformats.org/officeDocument/2006/relationships/image" Target="../media/image23.png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0.jpg"/><Relationship Id="rId3" Type="http://schemas.openxmlformats.org/officeDocument/2006/relationships/image" Target="../media/image23.png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7.jpg"/><Relationship Id="rId3" Type="http://schemas.openxmlformats.org/officeDocument/2006/relationships/image" Target="../media/image23.png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52.png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46.png"/></Relationships>
</file>

<file path=ppt/slideLayouts/_rels/slideLayout7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10 (quote)">
  <p:cSld name="Layout 10 (quote)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erson raising their hand in front of a presentation&#10;&#10;Description automatically generated" id="14" name="Google Shape;14;p2"/>
          <p:cNvPicPr preferRelativeResize="0"/>
          <p:nvPr/>
        </p:nvPicPr>
        <p:blipFill rotWithShape="1">
          <a:blip r:embed="rId2">
            <a:alphaModFix/>
          </a:blip>
          <a:srcRect b="13716" l="0" r="0" t="206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"/>
          <p:cNvSpPr/>
          <p:nvPr/>
        </p:nvSpPr>
        <p:spPr>
          <a:xfrm>
            <a:off x="1" y="0"/>
            <a:ext cx="8744672" cy="6858000"/>
          </a:xfrm>
          <a:prstGeom prst="rect">
            <a:avLst/>
          </a:prstGeom>
          <a:gradFill>
            <a:gsLst>
              <a:gs pos="0">
                <a:schemeClr val="dk1"/>
              </a:gs>
              <a:gs pos="100000">
                <a:srgbClr val="000000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16" name="Google Shape;16;p2"/>
          <p:cNvSpPr/>
          <p:nvPr/>
        </p:nvSpPr>
        <p:spPr>
          <a:xfrm>
            <a:off x="436130" y="5888764"/>
            <a:ext cx="533048" cy="533048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17" name="Google Shape;17;p2"/>
          <p:cNvSpPr txBox="1"/>
          <p:nvPr>
            <p:ph idx="12" type="sldNum"/>
          </p:nvPr>
        </p:nvSpPr>
        <p:spPr>
          <a:xfrm>
            <a:off x="11118849" y="5913438"/>
            <a:ext cx="665163" cy="53304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407989" y="447147"/>
            <a:ext cx="329828" cy="306403"/>
          </a:xfrm>
          <a:custGeom>
            <a:rect b="b" l="l" r="r" t="t"/>
            <a:pathLst>
              <a:path extrusionOk="0" h="433578" w="466725">
                <a:moveTo>
                  <a:pt x="0" y="433578"/>
                </a:moveTo>
                <a:lnTo>
                  <a:pt x="173641" y="433578"/>
                </a:lnTo>
                <a:lnTo>
                  <a:pt x="173641" y="230124"/>
                </a:lnTo>
                <a:lnTo>
                  <a:pt x="82868" y="230124"/>
                </a:lnTo>
                <a:lnTo>
                  <a:pt x="82868" y="203454"/>
                </a:lnTo>
                <a:cubicBezTo>
                  <a:pt x="82868" y="121730"/>
                  <a:pt x="111538" y="88392"/>
                  <a:pt x="191167" y="80010"/>
                </a:cubicBezTo>
                <a:lnTo>
                  <a:pt x="191167" y="0"/>
                </a:lnTo>
                <a:cubicBezTo>
                  <a:pt x="52578" y="11621"/>
                  <a:pt x="0" y="70009"/>
                  <a:pt x="0" y="210122"/>
                </a:cubicBezTo>
                <a:lnTo>
                  <a:pt x="0" y="433578"/>
                </a:lnTo>
                <a:close/>
                <a:moveTo>
                  <a:pt x="466725" y="80010"/>
                </a:moveTo>
                <a:lnTo>
                  <a:pt x="466725" y="0"/>
                </a:lnTo>
                <a:cubicBezTo>
                  <a:pt x="328136" y="11621"/>
                  <a:pt x="275558" y="70009"/>
                  <a:pt x="275558" y="210122"/>
                </a:cubicBezTo>
                <a:lnTo>
                  <a:pt x="275558" y="433578"/>
                </a:lnTo>
                <a:lnTo>
                  <a:pt x="449199" y="433578"/>
                </a:lnTo>
                <a:lnTo>
                  <a:pt x="449199" y="230124"/>
                </a:lnTo>
                <a:lnTo>
                  <a:pt x="358426" y="230124"/>
                </a:lnTo>
                <a:lnTo>
                  <a:pt x="358426" y="203454"/>
                </a:lnTo>
                <a:cubicBezTo>
                  <a:pt x="358426" y="121730"/>
                  <a:pt x="387096" y="88392"/>
                  <a:pt x="466725" y="80010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19" name="Google Shape;19;p2"/>
          <p:cNvSpPr txBox="1"/>
          <p:nvPr>
            <p:ph idx="1" type="body"/>
          </p:nvPr>
        </p:nvSpPr>
        <p:spPr>
          <a:xfrm>
            <a:off x="407990" y="1492250"/>
            <a:ext cx="6617844" cy="2297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JetBrains Mono"/>
              <a:buNone/>
              <a:defRPr sz="2800">
                <a:solidFill>
                  <a:schemeClr val="lt1"/>
                </a:solidFill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2" type="body"/>
          </p:nvPr>
        </p:nvSpPr>
        <p:spPr>
          <a:xfrm>
            <a:off x="416708" y="4124325"/>
            <a:ext cx="4567343" cy="327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1768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940">
          <p15:clr>
            <a:srgbClr val="FBAE40"/>
          </p15:clr>
        </p15:guide>
        <p15:guide id="4" orient="horz" pos="1356">
          <p15:clr>
            <a:srgbClr val="FBAE40"/>
          </p15:clr>
        </p15:guide>
        <p15:guide id="5" pos="4430">
          <p15:clr>
            <a:srgbClr val="FBAE40"/>
          </p15:clr>
        </p15:guide>
        <p15:guide id="6" orient="horz" pos="2183">
          <p15:clr>
            <a:srgbClr val="FBAE40"/>
          </p15:clr>
        </p15:guide>
        <p15:guide id="7" orient="horz" pos="2598">
          <p15:clr>
            <a:srgbClr val="FBAE40"/>
          </p15:clr>
        </p15:guide>
        <p15:guide id="8" orient="horz" pos="3018">
          <p15:clr>
            <a:srgbClr val="FBAE40"/>
          </p15:clr>
        </p15:guide>
        <p15:guide id="9" orient="horz" pos="3430">
          <p15:clr>
            <a:srgbClr val="FBAE40"/>
          </p15:clr>
        </p15:guide>
        <p15:guide id="10" orient="horz" pos="731">
          <p15:clr>
            <a:srgbClr val="FDE53C"/>
          </p15:clr>
        </p15:guide>
        <p15:guide id="11" orient="horz" pos="1148">
          <p15:clr>
            <a:srgbClr val="FDE53C"/>
          </p15:clr>
        </p15:guide>
        <p15:guide id="12" orient="horz" pos="1560">
          <p15:clr>
            <a:srgbClr val="FDE53C"/>
          </p15:clr>
        </p15:guide>
        <p15:guide id="13" orient="horz" pos="1972">
          <p15:clr>
            <a:srgbClr val="FDE53C"/>
          </p15:clr>
        </p15:guide>
        <p15:guide id="14" orient="horz" pos="2387">
          <p15:clr>
            <a:srgbClr val="FDE53C"/>
          </p15:clr>
        </p15:guide>
        <p15:guide id="15" orient="horz" pos="2804">
          <p15:clr>
            <a:srgbClr val="FDE53C"/>
          </p15:clr>
        </p15:guide>
        <p15:guide id="16" orient="horz" pos="3222">
          <p15:clr>
            <a:srgbClr val="FDE53C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10 (quote 2)">
  <p:cSld name="Layout 10 (quote 2)">
    <p:bg>
      <p:bgPr>
        <a:solidFill>
          <a:schemeClr val="dk2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436130" y="5888764"/>
            <a:ext cx="533048" cy="533048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23" name="Google Shape;23;p3"/>
          <p:cNvSpPr txBox="1"/>
          <p:nvPr>
            <p:ph idx="12" type="sldNum"/>
          </p:nvPr>
        </p:nvSpPr>
        <p:spPr>
          <a:xfrm>
            <a:off x="11118849" y="5913438"/>
            <a:ext cx="665163" cy="53304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4" name="Google Shape;24;p3"/>
          <p:cNvSpPr/>
          <p:nvPr/>
        </p:nvSpPr>
        <p:spPr>
          <a:xfrm>
            <a:off x="407989" y="447147"/>
            <a:ext cx="329828" cy="306403"/>
          </a:xfrm>
          <a:custGeom>
            <a:rect b="b" l="l" r="r" t="t"/>
            <a:pathLst>
              <a:path extrusionOk="0" h="433578" w="466725">
                <a:moveTo>
                  <a:pt x="0" y="433578"/>
                </a:moveTo>
                <a:lnTo>
                  <a:pt x="173641" y="433578"/>
                </a:lnTo>
                <a:lnTo>
                  <a:pt x="173641" y="230124"/>
                </a:lnTo>
                <a:lnTo>
                  <a:pt x="82868" y="230124"/>
                </a:lnTo>
                <a:lnTo>
                  <a:pt x="82868" y="203454"/>
                </a:lnTo>
                <a:cubicBezTo>
                  <a:pt x="82868" y="121730"/>
                  <a:pt x="111538" y="88392"/>
                  <a:pt x="191167" y="80010"/>
                </a:cubicBezTo>
                <a:lnTo>
                  <a:pt x="191167" y="0"/>
                </a:lnTo>
                <a:cubicBezTo>
                  <a:pt x="52578" y="11621"/>
                  <a:pt x="0" y="70009"/>
                  <a:pt x="0" y="210122"/>
                </a:cubicBezTo>
                <a:lnTo>
                  <a:pt x="0" y="433578"/>
                </a:lnTo>
                <a:close/>
                <a:moveTo>
                  <a:pt x="466725" y="80010"/>
                </a:moveTo>
                <a:lnTo>
                  <a:pt x="466725" y="0"/>
                </a:lnTo>
                <a:cubicBezTo>
                  <a:pt x="328136" y="11621"/>
                  <a:pt x="275558" y="70009"/>
                  <a:pt x="275558" y="210122"/>
                </a:cubicBezTo>
                <a:lnTo>
                  <a:pt x="275558" y="433578"/>
                </a:lnTo>
                <a:lnTo>
                  <a:pt x="449199" y="433578"/>
                </a:lnTo>
                <a:lnTo>
                  <a:pt x="449199" y="230124"/>
                </a:lnTo>
                <a:lnTo>
                  <a:pt x="358426" y="230124"/>
                </a:lnTo>
                <a:lnTo>
                  <a:pt x="358426" y="203454"/>
                </a:lnTo>
                <a:cubicBezTo>
                  <a:pt x="358426" y="121730"/>
                  <a:pt x="387096" y="88392"/>
                  <a:pt x="466725" y="80010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25" name="Google Shape;25;p3"/>
          <p:cNvSpPr txBox="1"/>
          <p:nvPr>
            <p:ph idx="1" type="body"/>
          </p:nvPr>
        </p:nvSpPr>
        <p:spPr>
          <a:xfrm>
            <a:off x="407988" y="1492250"/>
            <a:ext cx="6617845" cy="2297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JetBrains Mono"/>
              <a:buNone/>
              <a:defRPr sz="2800">
                <a:solidFill>
                  <a:schemeClr val="lt1"/>
                </a:solidFill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2" type="body"/>
          </p:nvPr>
        </p:nvSpPr>
        <p:spPr>
          <a:xfrm>
            <a:off x="416708" y="4124325"/>
            <a:ext cx="4567343" cy="327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1768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940">
          <p15:clr>
            <a:srgbClr val="FBAE40"/>
          </p15:clr>
        </p15:guide>
        <p15:guide id="4" orient="horz" pos="1356">
          <p15:clr>
            <a:srgbClr val="FBAE40"/>
          </p15:clr>
        </p15:guide>
        <p15:guide id="5" pos="4430">
          <p15:clr>
            <a:srgbClr val="FBAE40"/>
          </p15:clr>
        </p15:guide>
        <p15:guide id="6" orient="horz" pos="2183">
          <p15:clr>
            <a:srgbClr val="FBAE40"/>
          </p15:clr>
        </p15:guide>
        <p15:guide id="7" orient="horz" pos="2598">
          <p15:clr>
            <a:srgbClr val="FBAE40"/>
          </p15:clr>
        </p15:guide>
        <p15:guide id="8" orient="horz" pos="3018">
          <p15:clr>
            <a:srgbClr val="FBAE40"/>
          </p15:clr>
        </p15:guide>
        <p15:guide id="9" orient="horz" pos="3430">
          <p15:clr>
            <a:srgbClr val="FBAE40"/>
          </p15:clr>
        </p15:guide>
        <p15:guide id="10" orient="horz" pos="731">
          <p15:clr>
            <a:srgbClr val="FDE53C"/>
          </p15:clr>
        </p15:guide>
        <p15:guide id="11" orient="horz" pos="1148">
          <p15:clr>
            <a:srgbClr val="FDE53C"/>
          </p15:clr>
        </p15:guide>
        <p15:guide id="12" orient="horz" pos="1560">
          <p15:clr>
            <a:srgbClr val="FDE53C"/>
          </p15:clr>
        </p15:guide>
        <p15:guide id="13" orient="horz" pos="1972">
          <p15:clr>
            <a:srgbClr val="FDE53C"/>
          </p15:clr>
        </p15:guide>
        <p15:guide id="14" orient="horz" pos="2387">
          <p15:clr>
            <a:srgbClr val="FDE53C"/>
          </p15:clr>
        </p15:guide>
        <p15:guide id="15" orient="horz" pos="2804">
          <p15:clr>
            <a:srgbClr val="FDE53C"/>
          </p15:clr>
        </p15:guide>
        <p15:guide id="16" orient="horz" pos="3222">
          <p15:clr>
            <a:srgbClr val="FDE53C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11">
  <p:cSld name="Layout 11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erson sitting in a chair and talking to a person&#10;&#10;Description automatically generated" id="28" name="Google Shape;28;p4"/>
          <p:cNvPicPr preferRelativeResize="0"/>
          <p:nvPr/>
        </p:nvPicPr>
        <p:blipFill rotWithShape="1">
          <a:blip r:embed="rId2">
            <a:alphaModFix/>
          </a:blip>
          <a:srcRect b="16561" l="0" r="0" t="9745"/>
          <a:stretch/>
        </p:blipFill>
        <p:spPr>
          <a:xfrm>
            <a:off x="9064751" y="3469888"/>
            <a:ext cx="2719259" cy="2911862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4"/>
          <p:cNvSpPr/>
          <p:nvPr/>
        </p:nvSpPr>
        <p:spPr>
          <a:xfrm>
            <a:off x="436130" y="5888764"/>
            <a:ext cx="533048" cy="533048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30" name="Google Shape;30;p4"/>
          <p:cNvSpPr txBox="1"/>
          <p:nvPr>
            <p:ph idx="1" type="subTitle"/>
          </p:nvPr>
        </p:nvSpPr>
        <p:spPr>
          <a:xfrm>
            <a:off x="411108" y="1501874"/>
            <a:ext cx="4818062" cy="326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b="1" sz="22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lv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1" name="Google Shape;31;p4"/>
          <p:cNvSpPr txBox="1"/>
          <p:nvPr>
            <p:ph idx="2" type="body"/>
          </p:nvPr>
        </p:nvSpPr>
        <p:spPr>
          <a:xfrm>
            <a:off x="407987" y="2152650"/>
            <a:ext cx="4818063" cy="779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302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type="ctrTitle"/>
          </p:nvPr>
        </p:nvSpPr>
        <p:spPr>
          <a:xfrm>
            <a:off x="407987" y="224368"/>
            <a:ext cx="4052888" cy="612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80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etBrains Mono"/>
              <a:buNone/>
              <a:defRPr b="0" sz="48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3" type="body"/>
          </p:nvPr>
        </p:nvSpPr>
        <p:spPr>
          <a:xfrm>
            <a:off x="407989" y="4120765"/>
            <a:ext cx="4818062" cy="13287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1pPr>
            <a:lvl2pPr indent="-3302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idx="4" type="body"/>
          </p:nvPr>
        </p:nvSpPr>
        <p:spPr>
          <a:xfrm>
            <a:off x="407989" y="3469889"/>
            <a:ext cx="4818062" cy="327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b="1" sz="2200"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A child wearing rain boots and jumping in a puddle&#10;&#10;Description automatically generated" id="35" name="Google Shape;35;p4"/>
          <p:cNvPicPr preferRelativeResize="0"/>
          <p:nvPr/>
        </p:nvPicPr>
        <p:blipFill rotWithShape="1">
          <a:blip r:embed="rId3">
            <a:alphaModFix/>
          </a:blip>
          <a:srcRect b="15130" l="0" r="0" t="3340"/>
          <a:stretch/>
        </p:blipFill>
        <p:spPr>
          <a:xfrm>
            <a:off x="6240463" y="412434"/>
            <a:ext cx="5543547" cy="29756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1768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940">
          <p15:clr>
            <a:srgbClr val="FBAE40"/>
          </p15:clr>
        </p15:guide>
        <p15:guide id="4" orient="horz" pos="1356">
          <p15:clr>
            <a:srgbClr val="FBAE40"/>
          </p15:clr>
        </p15:guide>
        <p15:guide id="5" pos="3727">
          <p15:clr>
            <a:srgbClr val="FBAE40"/>
          </p15:clr>
        </p15:guide>
        <p15:guide id="6" orient="horz" pos="2183">
          <p15:clr>
            <a:srgbClr val="FBAE40"/>
          </p15:clr>
        </p15:guide>
        <p15:guide id="7" orient="horz" pos="2598">
          <p15:clr>
            <a:srgbClr val="FBAE40"/>
          </p15:clr>
        </p15:guide>
        <p15:guide id="8" orient="horz" pos="3018">
          <p15:clr>
            <a:srgbClr val="FBAE40"/>
          </p15:clr>
        </p15:guide>
        <p15:guide id="9" orient="horz" pos="3430">
          <p15:clr>
            <a:srgbClr val="FBAE40"/>
          </p15:clr>
        </p15:guide>
        <p15:guide id="10" orient="horz" pos="731">
          <p15:clr>
            <a:srgbClr val="FDE53C"/>
          </p15:clr>
        </p15:guide>
        <p15:guide id="11" orient="horz" pos="1148">
          <p15:clr>
            <a:srgbClr val="FDE53C"/>
          </p15:clr>
        </p15:guide>
        <p15:guide id="12" orient="horz" pos="1560">
          <p15:clr>
            <a:srgbClr val="FDE53C"/>
          </p15:clr>
        </p15:guide>
        <p15:guide id="13" orient="horz" pos="1972">
          <p15:clr>
            <a:srgbClr val="FDE53C"/>
          </p15:clr>
        </p15:guide>
        <p15:guide id="14" orient="horz" pos="2387">
          <p15:clr>
            <a:srgbClr val="FDE53C"/>
          </p15:clr>
        </p15:guide>
        <p15:guide id="15" orient="horz" pos="2804">
          <p15:clr>
            <a:srgbClr val="FDE53C"/>
          </p15:clr>
        </p15:guide>
        <p15:guide id="16" orient="horz" pos="3226">
          <p15:clr>
            <a:srgbClr val="FDE53C"/>
          </p15:clr>
        </p15:guide>
        <p15:guide id="17" pos="3931">
          <p15:clr>
            <a:srgbClr val="FBAE40"/>
          </p15:clr>
        </p15:guide>
        <p15:guide id="18" pos="352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11 (custom)">
  <p:cSld name="Layout 11 (custom)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"/>
          <p:cNvSpPr/>
          <p:nvPr>
            <p:ph idx="2" type="pic"/>
          </p:nvPr>
        </p:nvSpPr>
        <p:spPr>
          <a:xfrm>
            <a:off x="6240464" y="412434"/>
            <a:ext cx="5543550" cy="297567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8" name="Google Shape;38;p5"/>
          <p:cNvSpPr/>
          <p:nvPr>
            <p:ph idx="3" type="pic"/>
          </p:nvPr>
        </p:nvSpPr>
        <p:spPr>
          <a:xfrm>
            <a:off x="9064752" y="3469888"/>
            <a:ext cx="2719262" cy="2911862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9" name="Google Shape;39;p5"/>
          <p:cNvSpPr/>
          <p:nvPr/>
        </p:nvSpPr>
        <p:spPr>
          <a:xfrm>
            <a:off x="436130" y="5888764"/>
            <a:ext cx="533048" cy="533048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40" name="Google Shape;40;p5"/>
          <p:cNvSpPr txBox="1"/>
          <p:nvPr>
            <p:ph idx="1" type="subTitle"/>
          </p:nvPr>
        </p:nvSpPr>
        <p:spPr>
          <a:xfrm>
            <a:off x="411108" y="1501874"/>
            <a:ext cx="4818062" cy="326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b="1" sz="22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lv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41" name="Google Shape;41;p5"/>
          <p:cNvSpPr txBox="1"/>
          <p:nvPr>
            <p:ph idx="4" type="body"/>
          </p:nvPr>
        </p:nvSpPr>
        <p:spPr>
          <a:xfrm>
            <a:off x="407987" y="2152650"/>
            <a:ext cx="4818063" cy="779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302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5"/>
          <p:cNvSpPr txBox="1"/>
          <p:nvPr>
            <p:ph type="ctrTitle"/>
          </p:nvPr>
        </p:nvSpPr>
        <p:spPr>
          <a:xfrm>
            <a:off x="407987" y="224368"/>
            <a:ext cx="4052888" cy="612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80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etBrains Mono"/>
              <a:buNone/>
              <a:defRPr b="0" sz="48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5"/>
          <p:cNvSpPr txBox="1"/>
          <p:nvPr>
            <p:ph idx="5" type="body"/>
          </p:nvPr>
        </p:nvSpPr>
        <p:spPr>
          <a:xfrm>
            <a:off x="407989" y="4120765"/>
            <a:ext cx="4818062" cy="13287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1pPr>
            <a:lvl2pPr indent="-3302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5"/>
          <p:cNvSpPr txBox="1"/>
          <p:nvPr>
            <p:ph idx="6" type="body"/>
          </p:nvPr>
        </p:nvSpPr>
        <p:spPr>
          <a:xfrm>
            <a:off x="407989" y="3469889"/>
            <a:ext cx="4818062" cy="327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b="1" sz="2200"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1768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940">
          <p15:clr>
            <a:srgbClr val="FBAE40"/>
          </p15:clr>
        </p15:guide>
        <p15:guide id="4" orient="horz" pos="1356">
          <p15:clr>
            <a:srgbClr val="FBAE40"/>
          </p15:clr>
        </p15:guide>
        <p15:guide id="5" pos="3727">
          <p15:clr>
            <a:srgbClr val="FBAE40"/>
          </p15:clr>
        </p15:guide>
        <p15:guide id="6" orient="horz" pos="2183">
          <p15:clr>
            <a:srgbClr val="FBAE40"/>
          </p15:clr>
        </p15:guide>
        <p15:guide id="7" orient="horz" pos="2598">
          <p15:clr>
            <a:srgbClr val="FBAE40"/>
          </p15:clr>
        </p15:guide>
        <p15:guide id="8" orient="horz" pos="3018">
          <p15:clr>
            <a:srgbClr val="FBAE40"/>
          </p15:clr>
        </p15:guide>
        <p15:guide id="9" orient="horz" pos="3430">
          <p15:clr>
            <a:srgbClr val="FBAE40"/>
          </p15:clr>
        </p15:guide>
        <p15:guide id="10" orient="horz" pos="731">
          <p15:clr>
            <a:srgbClr val="FDE53C"/>
          </p15:clr>
        </p15:guide>
        <p15:guide id="11" orient="horz" pos="1148">
          <p15:clr>
            <a:srgbClr val="FDE53C"/>
          </p15:clr>
        </p15:guide>
        <p15:guide id="12" orient="horz" pos="1560">
          <p15:clr>
            <a:srgbClr val="FDE53C"/>
          </p15:clr>
        </p15:guide>
        <p15:guide id="13" orient="horz" pos="1972">
          <p15:clr>
            <a:srgbClr val="FDE53C"/>
          </p15:clr>
        </p15:guide>
        <p15:guide id="14" orient="horz" pos="2387">
          <p15:clr>
            <a:srgbClr val="FDE53C"/>
          </p15:clr>
        </p15:guide>
        <p15:guide id="15" orient="horz" pos="2804">
          <p15:clr>
            <a:srgbClr val="FDE53C"/>
          </p15:clr>
        </p15:guide>
        <p15:guide id="16" orient="horz" pos="3226">
          <p15:clr>
            <a:srgbClr val="FDE53C"/>
          </p15:clr>
        </p15:guide>
        <p15:guide id="17" pos="3931">
          <p15:clr>
            <a:srgbClr val="FBAE40"/>
          </p15:clr>
        </p15:guide>
        <p15:guide id="18" pos="352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12">
  <p:cSld name="Layout 12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hild swinging on a swing&#10;&#10;Description automatically generated" id="46" name="Google Shape;46;p6"/>
          <p:cNvPicPr preferRelativeResize="0"/>
          <p:nvPr/>
        </p:nvPicPr>
        <p:blipFill rotWithShape="1">
          <a:blip r:embed="rId2">
            <a:alphaModFix/>
          </a:blip>
          <a:srcRect b="0" l="17440" r="21568" t="0"/>
          <a:stretch/>
        </p:blipFill>
        <p:spPr>
          <a:xfrm>
            <a:off x="6234991" y="404812"/>
            <a:ext cx="2728147" cy="2983299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6"/>
          <p:cNvSpPr/>
          <p:nvPr/>
        </p:nvSpPr>
        <p:spPr>
          <a:xfrm>
            <a:off x="436130" y="5888764"/>
            <a:ext cx="533048" cy="533048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48" name="Google Shape;48;p6"/>
          <p:cNvSpPr txBox="1"/>
          <p:nvPr>
            <p:ph idx="1" type="subTitle"/>
          </p:nvPr>
        </p:nvSpPr>
        <p:spPr>
          <a:xfrm>
            <a:off x="411108" y="1501874"/>
            <a:ext cx="4818062" cy="326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b="1" sz="22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lv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49" name="Google Shape;49;p6"/>
          <p:cNvSpPr txBox="1"/>
          <p:nvPr>
            <p:ph idx="2" type="body"/>
          </p:nvPr>
        </p:nvSpPr>
        <p:spPr>
          <a:xfrm>
            <a:off x="407987" y="2152650"/>
            <a:ext cx="4818063" cy="779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302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6"/>
          <p:cNvSpPr txBox="1"/>
          <p:nvPr>
            <p:ph type="ctrTitle"/>
          </p:nvPr>
        </p:nvSpPr>
        <p:spPr>
          <a:xfrm>
            <a:off x="407987" y="224368"/>
            <a:ext cx="4052888" cy="612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80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etBrains Mono"/>
              <a:buNone/>
              <a:defRPr b="0" sz="48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6"/>
          <p:cNvSpPr txBox="1"/>
          <p:nvPr>
            <p:ph idx="3" type="body"/>
          </p:nvPr>
        </p:nvSpPr>
        <p:spPr>
          <a:xfrm>
            <a:off x="407989" y="4120765"/>
            <a:ext cx="4818062" cy="13287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1pPr>
            <a:lvl2pPr indent="-3302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6"/>
          <p:cNvSpPr txBox="1"/>
          <p:nvPr>
            <p:ph idx="4" type="body"/>
          </p:nvPr>
        </p:nvSpPr>
        <p:spPr>
          <a:xfrm>
            <a:off x="407989" y="3469889"/>
            <a:ext cx="4818062" cy="327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b="1" sz="2200"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A child pointing to something&#10;&#10;Description automatically generated" id="53" name="Google Shape;53;p6"/>
          <p:cNvPicPr preferRelativeResize="0"/>
          <p:nvPr/>
        </p:nvPicPr>
        <p:blipFill rotWithShape="1">
          <a:blip r:embed="rId3">
            <a:alphaModFix/>
          </a:blip>
          <a:srcRect b="0" l="6206" r="0" t="0"/>
          <a:stretch/>
        </p:blipFill>
        <p:spPr>
          <a:xfrm>
            <a:off x="7691377" y="3469888"/>
            <a:ext cx="4092634" cy="29118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erson and person looking at something&#10;&#10;Description automatically generated" id="54" name="Google Shape;54;p6"/>
          <p:cNvPicPr preferRelativeResize="0"/>
          <p:nvPr/>
        </p:nvPicPr>
        <p:blipFill rotWithShape="1">
          <a:blip r:embed="rId4">
            <a:alphaModFix/>
          </a:blip>
          <a:srcRect b="20862" l="0" r="0" t="0"/>
          <a:stretch/>
        </p:blipFill>
        <p:spPr>
          <a:xfrm>
            <a:off x="9055864" y="1946863"/>
            <a:ext cx="2728147" cy="1441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1768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940">
          <p15:clr>
            <a:srgbClr val="FBAE40"/>
          </p15:clr>
        </p15:guide>
        <p15:guide id="4" orient="horz" pos="1356">
          <p15:clr>
            <a:srgbClr val="FBAE40"/>
          </p15:clr>
        </p15:guide>
        <p15:guide id="5" pos="3727">
          <p15:clr>
            <a:srgbClr val="FBAE40"/>
          </p15:clr>
        </p15:guide>
        <p15:guide id="6" orient="horz" pos="2183">
          <p15:clr>
            <a:srgbClr val="FBAE40"/>
          </p15:clr>
        </p15:guide>
        <p15:guide id="7" orient="horz" pos="2598">
          <p15:clr>
            <a:srgbClr val="FBAE40"/>
          </p15:clr>
        </p15:guide>
        <p15:guide id="8" orient="horz" pos="3018">
          <p15:clr>
            <a:srgbClr val="FBAE40"/>
          </p15:clr>
        </p15:guide>
        <p15:guide id="9" orient="horz" pos="3430">
          <p15:clr>
            <a:srgbClr val="FBAE40"/>
          </p15:clr>
        </p15:guide>
        <p15:guide id="10" orient="horz" pos="731">
          <p15:clr>
            <a:srgbClr val="FDE53C"/>
          </p15:clr>
        </p15:guide>
        <p15:guide id="11" orient="horz" pos="1148">
          <p15:clr>
            <a:srgbClr val="FDE53C"/>
          </p15:clr>
        </p15:guide>
        <p15:guide id="12" orient="horz" pos="1560">
          <p15:clr>
            <a:srgbClr val="FDE53C"/>
          </p15:clr>
        </p15:guide>
        <p15:guide id="13" orient="horz" pos="1972">
          <p15:clr>
            <a:srgbClr val="FDE53C"/>
          </p15:clr>
        </p15:guide>
        <p15:guide id="14" orient="horz" pos="2387">
          <p15:clr>
            <a:srgbClr val="FDE53C"/>
          </p15:clr>
        </p15:guide>
        <p15:guide id="15" orient="horz" pos="2804">
          <p15:clr>
            <a:srgbClr val="FDE53C"/>
          </p15:clr>
        </p15:guide>
        <p15:guide id="16" orient="horz" pos="3226">
          <p15:clr>
            <a:srgbClr val="FDE53C"/>
          </p15:clr>
        </p15:guide>
        <p15:guide id="17" pos="3931">
          <p15:clr>
            <a:srgbClr val="FBAE40"/>
          </p15:clr>
        </p15:guide>
        <p15:guide id="18" pos="3522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12 (custom)">
  <p:cSld name="Layout 12 (custom)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/>
          <p:nvPr>
            <p:ph idx="2" type="pic"/>
          </p:nvPr>
        </p:nvSpPr>
        <p:spPr>
          <a:xfrm>
            <a:off x="6240463" y="412434"/>
            <a:ext cx="2722676" cy="2975677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57" name="Google Shape;57;p7"/>
          <p:cNvSpPr/>
          <p:nvPr>
            <p:ph idx="3" type="pic"/>
          </p:nvPr>
        </p:nvSpPr>
        <p:spPr>
          <a:xfrm>
            <a:off x="9064752" y="1946864"/>
            <a:ext cx="2719262" cy="144124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58" name="Google Shape;58;p7"/>
          <p:cNvSpPr/>
          <p:nvPr>
            <p:ph idx="4" type="pic"/>
          </p:nvPr>
        </p:nvSpPr>
        <p:spPr>
          <a:xfrm>
            <a:off x="7691377" y="3469888"/>
            <a:ext cx="4092636" cy="2911862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59" name="Google Shape;59;p7"/>
          <p:cNvSpPr/>
          <p:nvPr/>
        </p:nvSpPr>
        <p:spPr>
          <a:xfrm>
            <a:off x="436130" y="5888764"/>
            <a:ext cx="533048" cy="533048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60" name="Google Shape;60;p7"/>
          <p:cNvSpPr txBox="1"/>
          <p:nvPr>
            <p:ph idx="1" type="subTitle"/>
          </p:nvPr>
        </p:nvSpPr>
        <p:spPr>
          <a:xfrm>
            <a:off x="411108" y="1501874"/>
            <a:ext cx="4818062" cy="326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b="1" sz="22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lv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61" name="Google Shape;61;p7"/>
          <p:cNvSpPr txBox="1"/>
          <p:nvPr>
            <p:ph idx="5" type="body"/>
          </p:nvPr>
        </p:nvSpPr>
        <p:spPr>
          <a:xfrm>
            <a:off x="407987" y="2152650"/>
            <a:ext cx="4818063" cy="779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302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7"/>
          <p:cNvSpPr txBox="1"/>
          <p:nvPr>
            <p:ph type="ctrTitle"/>
          </p:nvPr>
        </p:nvSpPr>
        <p:spPr>
          <a:xfrm>
            <a:off x="407987" y="224368"/>
            <a:ext cx="4052888" cy="612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80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etBrains Mono"/>
              <a:buNone/>
              <a:defRPr b="0" sz="48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7"/>
          <p:cNvSpPr txBox="1"/>
          <p:nvPr>
            <p:ph idx="6" type="body"/>
          </p:nvPr>
        </p:nvSpPr>
        <p:spPr>
          <a:xfrm>
            <a:off x="407989" y="4120765"/>
            <a:ext cx="4818062" cy="13287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1pPr>
            <a:lvl2pPr indent="-3302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4" name="Google Shape;64;p7"/>
          <p:cNvSpPr txBox="1"/>
          <p:nvPr>
            <p:ph idx="7" type="body"/>
          </p:nvPr>
        </p:nvSpPr>
        <p:spPr>
          <a:xfrm>
            <a:off x="407989" y="3469889"/>
            <a:ext cx="4818062" cy="327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b="1" sz="2200"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1768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940">
          <p15:clr>
            <a:srgbClr val="FBAE40"/>
          </p15:clr>
        </p15:guide>
        <p15:guide id="4" orient="horz" pos="1356">
          <p15:clr>
            <a:srgbClr val="FBAE40"/>
          </p15:clr>
        </p15:guide>
        <p15:guide id="5" pos="3727">
          <p15:clr>
            <a:srgbClr val="FBAE40"/>
          </p15:clr>
        </p15:guide>
        <p15:guide id="6" orient="horz" pos="2183">
          <p15:clr>
            <a:srgbClr val="FBAE40"/>
          </p15:clr>
        </p15:guide>
        <p15:guide id="7" orient="horz" pos="2598">
          <p15:clr>
            <a:srgbClr val="FBAE40"/>
          </p15:clr>
        </p15:guide>
        <p15:guide id="8" orient="horz" pos="3018">
          <p15:clr>
            <a:srgbClr val="FBAE40"/>
          </p15:clr>
        </p15:guide>
        <p15:guide id="9" orient="horz" pos="3430">
          <p15:clr>
            <a:srgbClr val="FBAE40"/>
          </p15:clr>
        </p15:guide>
        <p15:guide id="10" orient="horz" pos="731">
          <p15:clr>
            <a:srgbClr val="FDE53C"/>
          </p15:clr>
        </p15:guide>
        <p15:guide id="11" orient="horz" pos="1148">
          <p15:clr>
            <a:srgbClr val="FDE53C"/>
          </p15:clr>
        </p15:guide>
        <p15:guide id="12" orient="horz" pos="1560">
          <p15:clr>
            <a:srgbClr val="FDE53C"/>
          </p15:clr>
        </p15:guide>
        <p15:guide id="13" orient="horz" pos="1972">
          <p15:clr>
            <a:srgbClr val="FDE53C"/>
          </p15:clr>
        </p15:guide>
        <p15:guide id="14" orient="horz" pos="2387">
          <p15:clr>
            <a:srgbClr val="FDE53C"/>
          </p15:clr>
        </p15:guide>
        <p15:guide id="15" orient="horz" pos="2804">
          <p15:clr>
            <a:srgbClr val="FDE53C"/>
          </p15:clr>
        </p15:guide>
        <p15:guide id="16" orient="horz" pos="3226">
          <p15:clr>
            <a:srgbClr val="FDE53C"/>
          </p15:clr>
        </p15:guide>
        <p15:guide id="17" pos="3931">
          <p15:clr>
            <a:srgbClr val="FBAE40"/>
          </p15:clr>
        </p15:guide>
        <p15:guide id="18" pos="352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13">
  <p:cSld name="Layout 13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hild on a person's shoulders&#10;&#10;Description automatically generated" id="66" name="Google Shape;66;p8"/>
          <p:cNvPicPr preferRelativeResize="0"/>
          <p:nvPr/>
        </p:nvPicPr>
        <p:blipFill rotWithShape="1">
          <a:blip r:embed="rId2">
            <a:alphaModFix/>
          </a:blip>
          <a:srcRect b="2214" l="0" r="0" t="7388"/>
          <a:stretch/>
        </p:blipFill>
        <p:spPr>
          <a:xfrm>
            <a:off x="8369558" y="404812"/>
            <a:ext cx="1745887" cy="229173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wo children sitting on a dock looking at lily pads&#10;&#10;Description automatically generated" id="67" name="Google Shape;67;p8"/>
          <p:cNvPicPr preferRelativeResize="0"/>
          <p:nvPr/>
        </p:nvPicPr>
        <p:blipFill rotWithShape="1">
          <a:blip r:embed="rId3">
            <a:alphaModFix/>
          </a:blip>
          <a:srcRect b="0" l="208" r="17386" t="0"/>
          <a:stretch/>
        </p:blipFill>
        <p:spPr>
          <a:xfrm>
            <a:off x="2076555" y="1824347"/>
            <a:ext cx="1776096" cy="14387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edium shot of women smiling&#10;&#10;Description automatically generated" id="68" name="Google Shape;68;p8"/>
          <p:cNvPicPr preferRelativeResize="0"/>
          <p:nvPr/>
        </p:nvPicPr>
        <p:blipFill rotWithShape="1">
          <a:blip r:embed="rId4">
            <a:alphaModFix/>
          </a:blip>
          <a:srcRect b="0" l="11919" r="6986" t="0"/>
          <a:stretch/>
        </p:blipFill>
        <p:spPr>
          <a:xfrm>
            <a:off x="5219065" y="4474658"/>
            <a:ext cx="1745887" cy="1436702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8"/>
          <p:cNvSpPr/>
          <p:nvPr/>
        </p:nvSpPr>
        <p:spPr>
          <a:xfrm>
            <a:off x="436130" y="5888764"/>
            <a:ext cx="533048" cy="533048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70" name="Google Shape;70;p8"/>
          <p:cNvSpPr txBox="1"/>
          <p:nvPr>
            <p:ph type="ctrTitle"/>
          </p:nvPr>
        </p:nvSpPr>
        <p:spPr>
          <a:xfrm>
            <a:off x="407967" y="224375"/>
            <a:ext cx="6840600" cy="6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80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etBrains Mono"/>
              <a:buNone/>
              <a:defRPr b="0" sz="48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8"/>
          <p:cNvSpPr txBox="1"/>
          <p:nvPr>
            <p:ph idx="1" type="body"/>
          </p:nvPr>
        </p:nvSpPr>
        <p:spPr>
          <a:xfrm>
            <a:off x="656395" y="3465513"/>
            <a:ext cx="1787100" cy="9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1pPr>
            <a:lvl2pPr indent="-3302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" name="Google Shape;72;p8"/>
          <p:cNvSpPr txBox="1"/>
          <p:nvPr>
            <p:ph idx="2" type="body"/>
          </p:nvPr>
        </p:nvSpPr>
        <p:spPr>
          <a:xfrm>
            <a:off x="656395" y="2803525"/>
            <a:ext cx="1787080" cy="327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8"/>
          <p:cNvSpPr txBox="1"/>
          <p:nvPr>
            <p:ph idx="12" type="sldNum"/>
          </p:nvPr>
        </p:nvSpPr>
        <p:spPr>
          <a:xfrm>
            <a:off x="11118849" y="5913438"/>
            <a:ext cx="665163" cy="53304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74" name="Google Shape;74;p8"/>
          <p:cNvSpPr/>
          <p:nvPr/>
        </p:nvSpPr>
        <p:spPr>
          <a:xfrm>
            <a:off x="407989" y="1729594"/>
            <a:ext cx="11376024" cy="4545303"/>
          </a:xfrm>
          <a:custGeom>
            <a:rect b="b" l="l" r="r" t="t"/>
            <a:pathLst>
              <a:path extrusionOk="0" h="4545303" w="11363258">
                <a:moveTo>
                  <a:pt x="11363258" y="2272652"/>
                </a:moveTo>
                <a:lnTo>
                  <a:pt x="11363258" y="1136326"/>
                </a:lnTo>
                <a:cubicBezTo>
                  <a:pt x="11363258" y="508793"/>
                  <a:pt x="10854466" y="0"/>
                  <a:pt x="10226932" y="0"/>
                </a:cubicBezTo>
                <a:cubicBezTo>
                  <a:pt x="9599399" y="0"/>
                  <a:pt x="9090607" y="508793"/>
                  <a:pt x="9090607" y="1136326"/>
                </a:cubicBezTo>
                <a:lnTo>
                  <a:pt x="9090607" y="3408978"/>
                </a:lnTo>
                <a:cubicBezTo>
                  <a:pt x="9090607" y="4036510"/>
                  <a:pt x="8581814" y="4545304"/>
                  <a:pt x="7954281" y="4545304"/>
                </a:cubicBezTo>
                <a:cubicBezTo>
                  <a:pt x="7326748" y="4545304"/>
                  <a:pt x="6817955" y="4036510"/>
                  <a:pt x="6817955" y="3408978"/>
                </a:cubicBezTo>
                <a:lnTo>
                  <a:pt x="6817955" y="1136326"/>
                </a:lnTo>
                <a:cubicBezTo>
                  <a:pt x="6817955" y="508793"/>
                  <a:pt x="6309162" y="0"/>
                  <a:pt x="5681629" y="0"/>
                </a:cubicBezTo>
                <a:cubicBezTo>
                  <a:pt x="5054097" y="0"/>
                  <a:pt x="4545304" y="508793"/>
                  <a:pt x="4545304" y="1136326"/>
                </a:cubicBezTo>
                <a:lnTo>
                  <a:pt x="4545304" y="3408978"/>
                </a:lnTo>
                <a:cubicBezTo>
                  <a:pt x="4545304" y="4036510"/>
                  <a:pt x="4036510" y="4545304"/>
                  <a:pt x="3408978" y="4545304"/>
                </a:cubicBezTo>
                <a:cubicBezTo>
                  <a:pt x="2781445" y="4545304"/>
                  <a:pt x="2272652" y="4036510"/>
                  <a:pt x="2272652" y="3408978"/>
                </a:cubicBezTo>
                <a:lnTo>
                  <a:pt x="2272652" y="1136326"/>
                </a:lnTo>
                <a:cubicBezTo>
                  <a:pt x="2272652" y="508793"/>
                  <a:pt x="1763859" y="0"/>
                  <a:pt x="1136326" y="0"/>
                </a:cubicBezTo>
                <a:cubicBezTo>
                  <a:pt x="508793" y="0"/>
                  <a:pt x="0" y="508793"/>
                  <a:pt x="0" y="1136326"/>
                </a:cubicBezTo>
                <a:lnTo>
                  <a:pt x="0" y="2272652"/>
                </a:lnTo>
              </a:path>
            </a:pathLst>
          </a:custGeom>
          <a:noFill/>
          <a:ln cap="flat" cmpd="sng" w="1275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75" name="Google Shape;75;p8"/>
          <p:cNvSpPr txBox="1"/>
          <p:nvPr>
            <p:ph idx="3" type="body"/>
          </p:nvPr>
        </p:nvSpPr>
        <p:spPr>
          <a:xfrm>
            <a:off x="2937730" y="4455505"/>
            <a:ext cx="1787100" cy="9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1pPr>
            <a:lvl2pPr indent="-3302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8"/>
          <p:cNvSpPr txBox="1"/>
          <p:nvPr>
            <p:ph idx="4" type="body"/>
          </p:nvPr>
        </p:nvSpPr>
        <p:spPr>
          <a:xfrm>
            <a:off x="2937730" y="3793517"/>
            <a:ext cx="1787080" cy="327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8"/>
          <p:cNvSpPr txBox="1"/>
          <p:nvPr>
            <p:ph idx="5" type="body"/>
          </p:nvPr>
        </p:nvSpPr>
        <p:spPr>
          <a:xfrm>
            <a:off x="5219065" y="3470772"/>
            <a:ext cx="1787080" cy="9858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1pPr>
            <a:lvl2pPr indent="-3302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8"/>
          <p:cNvSpPr txBox="1"/>
          <p:nvPr>
            <p:ph idx="6" type="body"/>
          </p:nvPr>
        </p:nvSpPr>
        <p:spPr>
          <a:xfrm>
            <a:off x="5219065" y="2808784"/>
            <a:ext cx="1787080" cy="327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8"/>
          <p:cNvSpPr txBox="1"/>
          <p:nvPr>
            <p:ph idx="7" type="body"/>
          </p:nvPr>
        </p:nvSpPr>
        <p:spPr>
          <a:xfrm>
            <a:off x="7467190" y="4455505"/>
            <a:ext cx="1787080" cy="9858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1pPr>
            <a:lvl2pPr indent="-3302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8"/>
          <p:cNvSpPr txBox="1"/>
          <p:nvPr>
            <p:ph idx="8" type="body"/>
          </p:nvPr>
        </p:nvSpPr>
        <p:spPr>
          <a:xfrm>
            <a:off x="7467190" y="3793517"/>
            <a:ext cx="1787080" cy="327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8"/>
          <p:cNvSpPr txBox="1"/>
          <p:nvPr>
            <p:ph idx="9" type="body"/>
          </p:nvPr>
        </p:nvSpPr>
        <p:spPr>
          <a:xfrm>
            <a:off x="9715315" y="3470772"/>
            <a:ext cx="1787080" cy="9858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1pPr>
            <a:lvl2pPr indent="-3302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8"/>
          <p:cNvSpPr txBox="1"/>
          <p:nvPr>
            <p:ph idx="13" type="body"/>
          </p:nvPr>
        </p:nvSpPr>
        <p:spPr>
          <a:xfrm>
            <a:off x="9715315" y="2808784"/>
            <a:ext cx="1787080" cy="327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1768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940">
          <p15:clr>
            <a:srgbClr val="FBAE40"/>
          </p15:clr>
        </p15:guide>
        <p15:guide id="4" orient="horz" pos="1356">
          <p15:clr>
            <a:srgbClr val="FBAE40"/>
          </p15:clr>
        </p15:guide>
        <p15:guide id="5" pos="3840">
          <p15:clr>
            <a:srgbClr val="FBAE40"/>
          </p15:clr>
        </p15:guide>
        <p15:guide id="6" orient="horz" pos="2183">
          <p15:clr>
            <a:srgbClr val="FBAE40"/>
          </p15:clr>
        </p15:guide>
        <p15:guide id="7" orient="horz" pos="2598">
          <p15:clr>
            <a:srgbClr val="FBAE40"/>
          </p15:clr>
        </p15:guide>
        <p15:guide id="8" orient="horz" pos="3018">
          <p15:clr>
            <a:srgbClr val="FBAE40"/>
          </p15:clr>
        </p15:guide>
        <p15:guide id="9" orient="horz" pos="3430">
          <p15:clr>
            <a:srgbClr val="FBAE40"/>
          </p15:clr>
        </p15:guide>
        <p15:guide id="10" orient="horz" pos="731">
          <p15:clr>
            <a:srgbClr val="FDE53C"/>
          </p15:clr>
        </p15:guide>
        <p15:guide id="11" orient="horz" pos="1148">
          <p15:clr>
            <a:srgbClr val="FDE53C"/>
          </p15:clr>
        </p15:guide>
        <p15:guide id="12" orient="horz" pos="1560">
          <p15:clr>
            <a:srgbClr val="FDE53C"/>
          </p15:clr>
        </p15:guide>
        <p15:guide id="13" orient="horz" pos="1972">
          <p15:clr>
            <a:srgbClr val="FDE53C"/>
          </p15:clr>
        </p15:guide>
        <p15:guide id="14" orient="horz" pos="2387">
          <p15:clr>
            <a:srgbClr val="FDE53C"/>
          </p15:clr>
        </p15:guide>
        <p15:guide id="15" orient="horz" pos="2804">
          <p15:clr>
            <a:srgbClr val="FDE53C"/>
          </p15:clr>
        </p15:guide>
        <p15:guide id="16" orient="horz" pos="3222">
          <p15:clr>
            <a:srgbClr val="FDE53C"/>
          </p15:clr>
        </p15:guide>
        <p15:guide id="17" pos="4044">
          <p15:clr>
            <a:srgbClr val="FBAE40"/>
          </p15:clr>
        </p15:guide>
        <p15:guide id="18" pos="3636">
          <p15:clr>
            <a:srgbClr val="FBAE40"/>
          </p15:clr>
        </p15:guide>
        <p15:guide id="19" pos="3114">
          <p15:clr>
            <a:srgbClr val="FBAE40"/>
          </p15:clr>
        </p15:guide>
        <p15:guide id="20" pos="1685">
          <p15:clr>
            <a:srgbClr val="FBAE40"/>
          </p15:clr>
        </p15:guide>
        <p15:guide id="21" pos="4566">
          <p15:clr>
            <a:srgbClr val="FBAE40"/>
          </p15:clr>
        </p15:guide>
        <p15:guide id="22" pos="599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14">
  <p:cSld name="Layout 14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9"/>
          <p:cNvSpPr/>
          <p:nvPr/>
        </p:nvSpPr>
        <p:spPr>
          <a:xfrm>
            <a:off x="436130" y="5888764"/>
            <a:ext cx="533048" cy="533048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85" name="Google Shape;85;p9"/>
          <p:cNvSpPr txBox="1"/>
          <p:nvPr>
            <p:ph type="ctrTitle"/>
          </p:nvPr>
        </p:nvSpPr>
        <p:spPr>
          <a:xfrm>
            <a:off x="407963" y="224375"/>
            <a:ext cx="8120100" cy="6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80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etBrains Mono"/>
              <a:buNone/>
              <a:defRPr b="0" sz="48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9"/>
          <p:cNvSpPr txBox="1"/>
          <p:nvPr>
            <p:ph idx="1" type="body"/>
          </p:nvPr>
        </p:nvSpPr>
        <p:spPr>
          <a:xfrm>
            <a:off x="583834" y="2808784"/>
            <a:ext cx="2091103" cy="4253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1pPr>
            <a:lvl2pPr indent="-3302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9"/>
          <p:cNvSpPr txBox="1"/>
          <p:nvPr>
            <p:ph idx="2" type="body"/>
          </p:nvPr>
        </p:nvSpPr>
        <p:spPr>
          <a:xfrm>
            <a:off x="583834" y="2152651"/>
            <a:ext cx="2091103" cy="5216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None/>
              <a:defRPr b="1" sz="3400">
                <a:solidFill>
                  <a:schemeClr val="dk2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8" name="Google Shape;88;p9"/>
          <p:cNvSpPr txBox="1"/>
          <p:nvPr>
            <p:ph idx="12" type="sldNum"/>
          </p:nvPr>
        </p:nvSpPr>
        <p:spPr>
          <a:xfrm>
            <a:off x="11118849" y="5913438"/>
            <a:ext cx="665163" cy="53304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9" name="Google Shape;89;p9"/>
          <p:cNvSpPr txBox="1"/>
          <p:nvPr>
            <p:ph idx="3" type="body"/>
          </p:nvPr>
        </p:nvSpPr>
        <p:spPr>
          <a:xfrm>
            <a:off x="3509332" y="2808784"/>
            <a:ext cx="2091103" cy="4253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1pPr>
            <a:lvl2pPr indent="-3302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0" name="Google Shape;90;p9"/>
          <p:cNvSpPr txBox="1"/>
          <p:nvPr>
            <p:ph idx="4" type="body"/>
          </p:nvPr>
        </p:nvSpPr>
        <p:spPr>
          <a:xfrm>
            <a:off x="3509332" y="2152651"/>
            <a:ext cx="2091103" cy="5216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None/>
              <a:defRPr b="1" sz="3400">
                <a:solidFill>
                  <a:schemeClr val="dk2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1" name="Google Shape;91;p9"/>
          <p:cNvSpPr txBox="1"/>
          <p:nvPr>
            <p:ph idx="5" type="body"/>
          </p:nvPr>
        </p:nvSpPr>
        <p:spPr>
          <a:xfrm>
            <a:off x="6434830" y="2808784"/>
            <a:ext cx="2091103" cy="4253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1pPr>
            <a:lvl2pPr indent="-3302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2" name="Google Shape;92;p9"/>
          <p:cNvSpPr txBox="1"/>
          <p:nvPr>
            <p:ph idx="6" type="body"/>
          </p:nvPr>
        </p:nvSpPr>
        <p:spPr>
          <a:xfrm>
            <a:off x="6434830" y="2152651"/>
            <a:ext cx="2091103" cy="5216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None/>
              <a:defRPr b="1" sz="3400">
                <a:solidFill>
                  <a:schemeClr val="dk2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3" name="Google Shape;93;p9"/>
          <p:cNvSpPr txBox="1"/>
          <p:nvPr>
            <p:ph idx="7" type="body"/>
          </p:nvPr>
        </p:nvSpPr>
        <p:spPr>
          <a:xfrm>
            <a:off x="9360328" y="2808784"/>
            <a:ext cx="2091103" cy="4253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1pPr>
            <a:lvl2pPr indent="-3302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4" name="Google Shape;94;p9"/>
          <p:cNvSpPr txBox="1"/>
          <p:nvPr>
            <p:ph idx="8" type="body"/>
          </p:nvPr>
        </p:nvSpPr>
        <p:spPr>
          <a:xfrm>
            <a:off x="9360328" y="2152651"/>
            <a:ext cx="2091103" cy="5216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None/>
              <a:defRPr b="1" sz="3400">
                <a:solidFill>
                  <a:schemeClr val="dk2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5" name="Google Shape;95;p9"/>
          <p:cNvSpPr txBox="1"/>
          <p:nvPr>
            <p:ph idx="9" type="body"/>
          </p:nvPr>
        </p:nvSpPr>
        <p:spPr>
          <a:xfrm>
            <a:off x="583834" y="4779595"/>
            <a:ext cx="2091103" cy="4253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1pPr>
            <a:lvl2pPr indent="-3302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6" name="Google Shape;96;p9"/>
          <p:cNvSpPr txBox="1"/>
          <p:nvPr>
            <p:ph idx="13" type="body"/>
          </p:nvPr>
        </p:nvSpPr>
        <p:spPr>
          <a:xfrm>
            <a:off x="583834" y="4123462"/>
            <a:ext cx="2091103" cy="5216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None/>
              <a:defRPr b="1" sz="3400">
                <a:solidFill>
                  <a:schemeClr val="dk2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7" name="Google Shape;97;p9"/>
          <p:cNvSpPr txBox="1"/>
          <p:nvPr>
            <p:ph idx="14" type="body"/>
          </p:nvPr>
        </p:nvSpPr>
        <p:spPr>
          <a:xfrm>
            <a:off x="3509332" y="4779595"/>
            <a:ext cx="2091103" cy="4253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1pPr>
            <a:lvl2pPr indent="-3302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8" name="Google Shape;98;p9"/>
          <p:cNvSpPr txBox="1"/>
          <p:nvPr>
            <p:ph idx="15" type="body"/>
          </p:nvPr>
        </p:nvSpPr>
        <p:spPr>
          <a:xfrm>
            <a:off x="3509332" y="4123462"/>
            <a:ext cx="2091103" cy="5216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None/>
              <a:defRPr b="1" sz="3400">
                <a:solidFill>
                  <a:schemeClr val="dk2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" name="Google Shape;99;p9"/>
          <p:cNvSpPr txBox="1"/>
          <p:nvPr>
            <p:ph idx="16" type="body"/>
          </p:nvPr>
        </p:nvSpPr>
        <p:spPr>
          <a:xfrm>
            <a:off x="6434830" y="4779595"/>
            <a:ext cx="2091103" cy="4253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1pPr>
            <a:lvl2pPr indent="-3302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0" name="Google Shape;100;p9"/>
          <p:cNvSpPr txBox="1"/>
          <p:nvPr>
            <p:ph idx="17" type="body"/>
          </p:nvPr>
        </p:nvSpPr>
        <p:spPr>
          <a:xfrm>
            <a:off x="6434830" y="4123462"/>
            <a:ext cx="2091103" cy="5216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None/>
              <a:defRPr b="1" sz="3400">
                <a:solidFill>
                  <a:schemeClr val="dk2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1" name="Google Shape;101;p9"/>
          <p:cNvSpPr txBox="1"/>
          <p:nvPr>
            <p:ph idx="18" type="body"/>
          </p:nvPr>
        </p:nvSpPr>
        <p:spPr>
          <a:xfrm>
            <a:off x="9360328" y="4779595"/>
            <a:ext cx="2091103" cy="4253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1pPr>
            <a:lvl2pPr indent="-3302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2" name="Google Shape;102;p9"/>
          <p:cNvSpPr txBox="1"/>
          <p:nvPr>
            <p:ph idx="19" type="body"/>
          </p:nvPr>
        </p:nvSpPr>
        <p:spPr>
          <a:xfrm>
            <a:off x="9360328" y="4123462"/>
            <a:ext cx="2091103" cy="5216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None/>
              <a:defRPr b="1" sz="3400">
                <a:solidFill>
                  <a:schemeClr val="dk2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9"/>
          <p:cNvSpPr/>
          <p:nvPr>
            <p:ph idx="20" type="pic"/>
          </p:nvPr>
        </p:nvSpPr>
        <p:spPr>
          <a:xfrm>
            <a:off x="583834" y="1624008"/>
            <a:ext cx="533048" cy="53304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04" name="Google Shape;104;p9"/>
          <p:cNvSpPr/>
          <p:nvPr>
            <p:ph idx="21" type="pic"/>
          </p:nvPr>
        </p:nvSpPr>
        <p:spPr>
          <a:xfrm>
            <a:off x="3509331" y="1624008"/>
            <a:ext cx="533048" cy="53304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05" name="Google Shape;105;p9"/>
          <p:cNvSpPr/>
          <p:nvPr>
            <p:ph idx="22" type="pic"/>
          </p:nvPr>
        </p:nvSpPr>
        <p:spPr>
          <a:xfrm>
            <a:off x="6419850" y="1624008"/>
            <a:ext cx="533048" cy="53304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06" name="Google Shape;106;p9"/>
          <p:cNvSpPr/>
          <p:nvPr>
            <p:ph idx="23" type="pic"/>
          </p:nvPr>
        </p:nvSpPr>
        <p:spPr>
          <a:xfrm>
            <a:off x="9345347" y="1624008"/>
            <a:ext cx="533048" cy="53304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07" name="Google Shape;107;p9"/>
          <p:cNvSpPr/>
          <p:nvPr>
            <p:ph idx="24" type="pic"/>
          </p:nvPr>
        </p:nvSpPr>
        <p:spPr>
          <a:xfrm>
            <a:off x="583834" y="3595379"/>
            <a:ext cx="533048" cy="53304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08" name="Google Shape;108;p9"/>
          <p:cNvSpPr/>
          <p:nvPr>
            <p:ph idx="25" type="pic"/>
          </p:nvPr>
        </p:nvSpPr>
        <p:spPr>
          <a:xfrm>
            <a:off x="3509331" y="3595379"/>
            <a:ext cx="533048" cy="53304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09" name="Google Shape;109;p9"/>
          <p:cNvSpPr/>
          <p:nvPr>
            <p:ph idx="26" type="pic"/>
          </p:nvPr>
        </p:nvSpPr>
        <p:spPr>
          <a:xfrm>
            <a:off x="6419850" y="3595379"/>
            <a:ext cx="533048" cy="53304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0" name="Google Shape;110;p9"/>
          <p:cNvSpPr/>
          <p:nvPr>
            <p:ph idx="27" type="pic"/>
          </p:nvPr>
        </p:nvSpPr>
        <p:spPr>
          <a:xfrm>
            <a:off x="9345347" y="3595379"/>
            <a:ext cx="533048" cy="53304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1" name="Google Shape;111;p9"/>
          <p:cNvSpPr txBox="1"/>
          <p:nvPr>
            <p:ph idx="28" type="body"/>
          </p:nvPr>
        </p:nvSpPr>
        <p:spPr>
          <a:xfrm>
            <a:off x="409529" y="3595379"/>
            <a:ext cx="0" cy="1620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2" name="Google Shape;112;p9"/>
          <p:cNvSpPr txBox="1"/>
          <p:nvPr>
            <p:ph idx="29" type="body"/>
          </p:nvPr>
        </p:nvSpPr>
        <p:spPr>
          <a:xfrm>
            <a:off x="3335027" y="3595379"/>
            <a:ext cx="0" cy="1620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3" name="Google Shape;113;p9"/>
          <p:cNvSpPr txBox="1"/>
          <p:nvPr>
            <p:ph idx="30" type="body"/>
          </p:nvPr>
        </p:nvSpPr>
        <p:spPr>
          <a:xfrm>
            <a:off x="6260525" y="3595379"/>
            <a:ext cx="0" cy="1620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4" name="Google Shape;114;p9"/>
          <p:cNvSpPr txBox="1"/>
          <p:nvPr>
            <p:ph idx="31" type="body"/>
          </p:nvPr>
        </p:nvSpPr>
        <p:spPr>
          <a:xfrm>
            <a:off x="9186023" y="3595379"/>
            <a:ext cx="0" cy="1620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9"/>
          <p:cNvSpPr txBox="1"/>
          <p:nvPr>
            <p:ph idx="32" type="body"/>
          </p:nvPr>
        </p:nvSpPr>
        <p:spPr>
          <a:xfrm>
            <a:off x="409529" y="1624008"/>
            <a:ext cx="0" cy="1620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9"/>
          <p:cNvSpPr txBox="1"/>
          <p:nvPr>
            <p:ph idx="33" type="body"/>
          </p:nvPr>
        </p:nvSpPr>
        <p:spPr>
          <a:xfrm>
            <a:off x="3335027" y="1624008"/>
            <a:ext cx="0" cy="1620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7" name="Google Shape;117;p9"/>
          <p:cNvSpPr txBox="1"/>
          <p:nvPr>
            <p:ph idx="34" type="body"/>
          </p:nvPr>
        </p:nvSpPr>
        <p:spPr>
          <a:xfrm>
            <a:off x="6260525" y="1624008"/>
            <a:ext cx="0" cy="1620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9"/>
          <p:cNvSpPr txBox="1"/>
          <p:nvPr>
            <p:ph idx="35" type="body"/>
          </p:nvPr>
        </p:nvSpPr>
        <p:spPr>
          <a:xfrm>
            <a:off x="9186023" y="1624008"/>
            <a:ext cx="0" cy="1620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1768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940">
          <p15:clr>
            <a:srgbClr val="FBAE40"/>
          </p15:clr>
        </p15:guide>
        <p15:guide id="4" orient="horz" pos="1356">
          <p15:clr>
            <a:srgbClr val="FBAE40"/>
          </p15:clr>
        </p15:guide>
        <p15:guide id="5" orient="horz" pos="2183">
          <p15:clr>
            <a:srgbClr val="FBAE40"/>
          </p15:clr>
        </p15:guide>
        <p15:guide id="6" orient="horz" pos="2598">
          <p15:clr>
            <a:srgbClr val="FBAE40"/>
          </p15:clr>
        </p15:guide>
        <p15:guide id="7" orient="horz" pos="3006">
          <p15:clr>
            <a:srgbClr val="FBAE40"/>
          </p15:clr>
        </p15:guide>
        <p15:guide id="8" orient="horz" pos="3430">
          <p15:clr>
            <a:srgbClr val="FBAE40"/>
          </p15:clr>
        </p15:guide>
        <p15:guide id="9" orient="horz" pos="731">
          <p15:clr>
            <a:srgbClr val="FDE53C"/>
          </p15:clr>
        </p15:guide>
        <p15:guide id="10" orient="horz" pos="1148">
          <p15:clr>
            <a:srgbClr val="FDE53C"/>
          </p15:clr>
        </p15:guide>
        <p15:guide id="11" orient="horz" pos="1560">
          <p15:clr>
            <a:srgbClr val="FDE53C"/>
          </p15:clr>
        </p15:guide>
        <p15:guide id="12" orient="horz" pos="1972">
          <p15:clr>
            <a:srgbClr val="FDE53C"/>
          </p15:clr>
        </p15:guide>
        <p15:guide id="13" orient="horz" pos="2387">
          <p15:clr>
            <a:srgbClr val="FDE53C"/>
          </p15:clr>
        </p15:guide>
        <p15:guide id="14" orient="horz" pos="2804">
          <p15:clr>
            <a:srgbClr val="FDE53C"/>
          </p15:clr>
        </p15:guide>
        <p15:guide id="15" orient="horz" pos="3226">
          <p15:clr>
            <a:srgbClr val="FDE53C"/>
          </p15:clr>
        </p15:guide>
        <p15:guide id="16" pos="3532">
          <p15:clr>
            <a:srgbClr val="FBAE40"/>
          </p15:clr>
        </p15:guide>
        <p15:guide id="17" pos="2095">
          <p15:clr>
            <a:srgbClr val="FBAE40"/>
          </p15:clr>
        </p15:guide>
        <p15:guide id="18" pos="1685">
          <p15:clr>
            <a:srgbClr val="FBAE40"/>
          </p15:clr>
        </p15:guide>
        <p15:guide id="19" pos="5372">
          <p15:clr>
            <a:srgbClr val="FBAE40"/>
          </p15:clr>
        </p15:guide>
        <p15:guide id="20" pos="7215">
          <p15:clr>
            <a:srgbClr val="FBAE40"/>
          </p15:clr>
        </p15:guide>
        <p15:guide id="21" pos="3944">
          <p15:clr>
            <a:srgbClr val="FBAE40"/>
          </p15:clr>
        </p15:guide>
        <p15:guide id="22" pos="5784">
          <p15:clr>
            <a:srgbClr val="FBAE40"/>
          </p15:clr>
        </p15:guide>
        <p15:guide id="23" pos="370">
          <p15:clr>
            <a:srgbClr val="FBAE40"/>
          </p15:clr>
        </p15:guide>
        <p15:guide id="24" pos="2210">
          <p15:clr>
            <a:srgbClr val="FBAE40"/>
          </p15:clr>
        </p15:guide>
        <p15:guide id="25" pos="4044">
          <p15:clr>
            <a:srgbClr val="FBAE40"/>
          </p15:clr>
        </p15:guide>
        <p15:guide id="26" pos="5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 slide">
  <p:cSld name="Closing slide">
    <p:bg>
      <p:bgPr>
        <a:solidFill>
          <a:schemeClr val="dk1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oogle Shape;120;p10"/>
          <p:cNvGrpSpPr/>
          <p:nvPr/>
        </p:nvGrpSpPr>
        <p:grpSpPr>
          <a:xfrm>
            <a:off x="4113827" y="1446835"/>
            <a:ext cx="3964170" cy="3964330"/>
            <a:chOff x="3906520" y="1239520"/>
            <a:chExt cx="4378784" cy="4378960"/>
          </a:xfrm>
        </p:grpSpPr>
        <p:grpSp>
          <p:nvGrpSpPr>
            <p:cNvPr id="121" name="Google Shape;121;p10"/>
            <p:cNvGrpSpPr/>
            <p:nvPr/>
          </p:nvGrpSpPr>
          <p:grpSpPr>
            <a:xfrm>
              <a:off x="4087984" y="3151023"/>
              <a:ext cx="3991859" cy="557178"/>
              <a:chOff x="4087984" y="3151023"/>
              <a:chExt cx="3991859" cy="557178"/>
            </a:xfrm>
          </p:grpSpPr>
          <p:sp>
            <p:nvSpPr>
              <p:cNvPr id="122" name="Google Shape;122;p10"/>
              <p:cNvSpPr/>
              <p:nvPr/>
            </p:nvSpPr>
            <p:spPr>
              <a:xfrm>
                <a:off x="4087984" y="3151023"/>
                <a:ext cx="395507" cy="557178"/>
              </a:xfrm>
              <a:custGeom>
                <a:rect b="b" l="l" r="r" t="t"/>
                <a:pathLst>
                  <a:path extrusionOk="0" h="557178" w="395507">
                    <a:moveTo>
                      <a:pt x="0" y="385349"/>
                    </a:moveTo>
                    <a:lnTo>
                      <a:pt x="92834" y="385349"/>
                    </a:lnTo>
                    <a:cubicBezTo>
                      <a:pt x="95111" y="458039"/>
                      <a:pt x="117531" y="477482"/>
                      <a:pt x="197404" y="477482"/>
                    </a:cubicBezTo>
                    <a:cubicBezTo>
                      <a:pt x="277276" y="477482"/>
                      <a:pt x="302674" y="458915"/>
                      <a:pt x="302674" y="399361"/>
                    </a:cubicBezTo>
                    <a:cubicBezTo>
                      <a:pt x="302674" y="343661"/>
                      <a:pt x="287260" y="324218"/>
                      <a:pt x="234537" y="318788"/>
                    </a:cubicBezTo>
                    <a:lnTo>
                      <a:pt x="140827" y="308804"/>
                    </a:lnTo>
                    <a:cubicBezTo>
                      <a:pt x="36258" y="297944"/>
                      <a:pt x="4554" y="262387"/>
                      <a:pt x="4554" y="153964"/>
                    </a:cubicBezTo>
                    <a:cubicBezTo>
                      <a:pt x="4554" y="40111"/>
                      <a:pt x="54825" y="0"/>
                      <a:pt x="197228" y="0"/>
                    </a:cubicBezTo>
                    <a:cubicBezTo>
                      <a:pt x="339632" y="0"/>
                      <a:pt x="384473" y="35557"/>
                      <a:pt x="387626" y="158694"/>
                    </a:cubicBezTo>
                    <a:lnTo>
                      <a:pt x="296368" y="158694"/>
                    </a:lnTo>
                    <a:cubicBezTo>
                      <a:pt x="293215" y="95987"/>
                      <a:pt x="272371" y="78121"/>
                      <a:pt x="197228" y="78121"/>
                    </a:cubicBezTo>
                    <a:cubicBezTo>
                      <a:pt x="122085" y="78121"/>
                      <a:pt x="96687" y="94410"/>
                      <a:pt x="96687" y="151687"/>
                    </a:cubicBezTo>
                    <a:cubicBezTo>
                      <a:pt x="96687" y="201958"/>
                      <a:pt x="110700" y="218948"/>
                      <a:pt x="163248" y="224378"/>
                    </a:cubicBezTo>
                    <a:lnTo>
                      <a:pt x="258534" y="235238"/>
                    </a:lnTo>
                    <a:cubicBezTo>
                      <a:pt x="358374" y="246798"/>
                      <a:pt x="395508" y="290237"/>
                      <a:pt x="395508" y="393931"/>
                    </a:cubicBezTo>
                    <a:cubicBezTo>
                      <a:pt x="395508" y="514615"/>
                      <a:pt x="343661" y="557179"/>
                      <a:pt x="197404" y="557179"/>
                    </a:cubicBezTo>
                    <a:cubicBezTo>
                      <a:pt x="42563" y="557179"/>
                      <a:pt x="1576" y="521622"/>
                      <a:pt x="0" y="38534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JetBrains Mono"/>
                  <a:ea typeface="JetBrains Mono"/>
                  <a:cs typeface="JetBrains Mono"/>
                  <a:sym typeface="JetBrains Mono"/>
                </a:endParaRPr>
              </a:p>
            </p:txBody>
          </p:sp>
          <p:sp>
            <p:nvSpPr>
              <p:cNvPr id="123" name="Google Shape;123;p10"/>
              <p:cNvSpPr/>
              <p:nvPr/>
            </p:nvSpPr>
            <p:spPr>
              <a:xfrm>
                <a:off x="4824875" y="3158555"/>
                <a:ext cx="359950" cy="541940"/>
              </a:xfrm>
              <a:custGeom>
                <a:rect b="b" l="l" r="r" t="t"/>
                <a:pathLst>
                  <a:path extrusionOk="0" h="541940" w="359950">
                    <a:moveTo>
                      <a:pt x="0" y="461367"/>
                    </a:moveTo>
                    <a:lnTo>
                      <a:pt x="132420" y="461367"/>
                    </a:lnTo>
                    <a:lnTo>
                      <a:pt x="132420" y="80573"/>
                    </a:lnTo>
                    <a:lnTo>
                      <a:pt x="0" y="80573"/>
                    </a:lnTo>
                    <a:lnTo>
                      <a:pt x="0" y="0"/>
                    </a:lnTo>
                    <a:lnTo>
                      <a:pt x="359951" y="0"/>
                    </a:lnTo>
                    <a:lnTo>
                      <a:pt x="359951" y="80573"/>
                    </a:lnTo>
                    <a:lnTo>
                      <a:pt x="226830" y="80573"/>
                    </a:lnTo>
                    <a:lnTo>
                      <a:pt x="226830" y="461367"/>
                    </a:lnTo>
                    <a:lnTo>
                      <a:pt x="359951" y="461367"/>
                    </a:lnTo>
                    <a:lnTo>
                      <a:pt x="359951" y="541940"/>
                    </a:lnTo>
                    <a:lnTo>
                      <a:pt x="0" y="541940"/>
                    </a:lnTo>
                    <a:cubicBezTo>
                      <a:pt x="0" y="541940"/>
                      <a:pt x="0" y="461367"/>
                      <a:pt x="0" y="46136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JetBrains Mono"/>
                  <a:ea typeface="JetBrains Mono"/>
                  <a:cs typeface="JetBrains Mono"/>
                  <a:sym typeface="JetBrains Mono"/>
                </a:endParaRPr>
              </a:p>
            </p:txBody>
          </p:sp>
          <p:sp>
            <p:nvSpPr>
              <p:cNvPr id="124" name="Google Shape;124;p10"/>
              <p:cNvSpPr/>
              <p:nvPr/>
            </p:nvSpPr>
            <p:spPr>
              <a:xfrm>
                <a:off x="5527786" y="3151023"/>
                <a:ext cx="395507" cy="557178"/>
              </a:xfrm>
              <a:custGeom>
                <a:rect b="b" l="l" r="r" t="t"/>
                <a:pathLst>
                  <a:path extrusionOk="0" h="557178" w="395507">
                    <a:moveTo>
                      <a:pt x="0" y="385349"/>
                    </a:moveTo>
                    <a:lnTo>
                      <a:pt x="92834" y="385349"/>
                    </a:lnTo>
                    <a:cubicBezTo>
                      <a:pt x="95111" y="458039"/>
                      <a:pt x="117531" y="477482"/>
                      <a:pt x="197404" y="477482"/>
                    </a:cubicBezTo>
                    <a:cubicBezTo>
                      <a:pt x="277276" y="477482"/>
                      <a:pt x="302674" y="458915"/>
                      <a:pt x="302674" y="399361"/>
                    </a:cubicBezTo>
                    <a:cubicBezTo>
                      <a:pt x="302674" y="343661"/>
                      <a:pt x="287260" y="324218"/>
                      <a:pt x="234537" y="318788"/>
                    </a:cubicBezTo>
                    <a:lnTo>
                      <a:pt x="140827" y="308804"/>
                    </a:lnTo>
                    <a:cubicBezTo>
                      <a:pt x="36258" y="297944"/>
                      <a:pt x="4554" y="262387"/>
                      <a:pt x="4554" y="153964"/>
                    </a:cubicBezTo>
                    <a:cubicBezTo>
                      <a:pt x="4554" y="40111"/>
                      <a:pt x="54825" y="0"/>
                      <a:pt x="197228" y="0"/>
                    </a:cubicBezTo>
                    <a:cubicBezTo>
                      <a:pt x="339632" y="0"/>
                      <a:pt x="384473" y="35557"/>
                      <a:pt x="387626" y="158694"/>
                    </a:cubicBezTo>
                    <a:lnTo>
                      <a:pt x="296368" y="158694"/>
                    </a:lnTo>
                    <a:cubicBezTo>
                      <a:pt x="293215" y="95987"/>
                      <a:pt x="272371" y="78121"/>
                      <a:pt x="197228" y="78121"/>
                    </a:cubicBezTo>
                    <a:cubicBezTo>
                      <a:pt x="122085" y="78121"/>
                      <a:pt x="96688" y="94410"/>
                      <a:pt x="96688" y="151687"/>
                    </a:cubicBezTo>
                    <a:cubicBezTo>
                      <a:pt x="96688" y="201958"/>
                      <a:pt x="110700" y="218948"/>
                      <a:pt x="163248" y="224378"/>
                    </a:cubicBezTo>
                    <a:lnTo>
                      <a:pt x="258534" y="235238"/>
                    </a:lnTo>
                    <a:cubicBezTo>
                      <a:pt x="358374" y="246798"/>
                      <a:pt x="395508" y="290237"/>
                      <a:pt x="395508" y="393931"/>
                    </a:cubicBezTo>
                    <a:cubicBezTo>
                      <a:pt x="395508" y="514615"/>
                      <a:pt x="343661" y="557179"/>
                      <a:pt x="197404" y="557179"/>
                    </a:cubicBezTo>
                    <a:cubicBezTo>
                      <a:pt x="42563" y="557179"/>
                      <a:pt x="1576" y="521622"/>
                      <a:pt x="0" y="38534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JetBrains Mono"/>
                  <a:ea typeface="JetBrains Mono"/>
                  <a:cs typeface="JetBrains Mono"/>
                  <a:sym typeface="JetBrains Mono"/>
                </a:endParaRPr>
              </a:p>
            </p:txBody>
          </p:sp>
          <p:sp>
            <p:nvSpPr>
              <p:cNvPr id="125" name="Google Shape;125;p10"/>
              <p:cNvSpPr/>
              <p:nvPr/>
            </p:nvSpPr>
            <p:spPr>
              <a:xfrm>
                <a:off x="6243833" y="3158555"/>
                <a:ext cx="401813" cy="541940"/>
              </a:xfrm>
              <a:custGeom>
                <a:rect b="b" l="l" r="r" t="t"/>
                <a:pathLst>
                  <a:path extrusionOk="0" h="541940" w="401813">
                    <a:moveTo>
                      <a:pt x="153964" y="86003"/>
                    </a:moveTo>
                    <a:lnTo>
                      <a:pt x="0" y="86003"/>
                    </a:lnTo>
                    <a:lnTo>
                      <a:pt x="0" y="0"/>
                    </a:lnTo>
                    <a:lnTo>
                      <a:pt x="401813" y="0"/>
                    </a:lnTo>
                    <a:lnTo>
                      <a:pt x="401813" y="86003"/>
                    </a:lnTo>
                    <a:lnTo>
                      <a:pt x="248550" y="86003"/>
                    </a:lnTo>
                    <a:lnTo>
                      <a:pt x="248550" y="541940"/>
                    </a:lnTo>
                    <a:lnTo>
                      <a:pt x="154139" y="541940"/>
                    </a:lnTo>
                    <a:lnTo>
                      <a:pt x="154139" y="86003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JetBrains Mono"/>
                  <a:ea typeface="JetBrains Mono"/>
                  <a:cs typeface="JetBrains Mono"/>
                  <a:sym typeface="JetBrains Mono"/>
                </a:endParaRPr>
              </a:p>
            </p:txBody>
          </p:sp>
          <p:sp>
            <p:nvSpPr>
              <p:cNvPr id="126" name="Google Shape;126;p10"/>
              <p:cNvSpPr/>
              <p:nvPr/>
            </p:nvSpPr>
            <p:spPr>
              <a:xfrm>
                <a:off x="6995263" y="3158555"/>
                <a:ext cx="356097" cy="542115"/>
              </a:xfrm>
              <a:custGeom>
                <a:rect b="b" l="l" r="r" t="t"/>
                <a:pathLst>
                  <a:path extrusionOk="0" h="542115" w="356097">
                    <a:moveTo>
                      <a:pt x="175" y="0"/>
                    </a:moveTo>
                    <a:lnTo>
                      <a:pt x="349967" y="0"/>
                    </a:lnTo>
                    <a:lnTo>
                      <a:pt x="349967" y="80573"/>
                    </a:lnTo>
                    <a:lnTo>
                      <a:pt x="95286" y="80573"/>
                    </a:lnTo>
                    <a:lnTo>
                      <a:pt x="95286" y="223852"/>
                    </a:lnTo>
                    <a:lnTo>
                      <a:pt x="332976" y="223852"/>
                    </a:lnTo>
                    <a:lnTo>
                      <a:pt x="332976" y="304425"/>
                    </a:lnTo>
                    <a:lnTo>
                      <a:pt x="95286" y="304425"/>
                    </a:lnTo>
                    <a:lnTo>
                      <a:pt x="95286" y="461543"/>
                    </a:lnTo>
                    <a:lnTo>
                      <a:pt x="356097" y="461543"/>
                    </a:lnTo>
                    <a:lnTo>
                      <a:pt x="356097" y="542115"/>
                    </a:lnTo>
                    <a:lnTo>
                      <a:pt x="0" y="542115"/>
                    </a:lnTo>
                    <a:lnTo>
                      <a:pt x="0" y="350"/>
                    </a:lnTo>
                    <a:lnTo>
                      <a:pt x="0" y="35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JetBrains Mono"/>
                  <a:ea typeface="JetBrains Mono"/>
                  <a:cs typeface="JetBrains Mono"/>
                  <a:sym typeface="JetBrains Mono"/>
                </a:endParaRPr>
              </a:p>
            </p:txBody>
          </p:sp>
          <p:sp>
            <p:nvSpPr>
              <p:cNvPr id="127" name="Google Shape;127;p10"/>
              <p:cNvSpPr/>
              <p:nvPr/>
            </p:nvSpPr>
            <p:spPr>
              <a:xfrm>
                <a:off x="7705005" y="3158555"/>
                <a:ext cx="374838" cy="541940"/>
              </a:xfrm>
              <a:custGeom>
                <a:rect b="b" l="l" r="r" t="t"/>
                <a:pathLst>
                  <a:path extrusionOk="0" h="541940" w="374838">
                    <a:moveTo>
                      <a:pt x="175" y="0"/>
                    </a:moveTo>
                    <a:lnTo>
                      <a:pt x="219999" y="0"/>
                    </a:lnTo>
                    <a:cubicBezTo>
                      <a:pt x="329123" y="0"/>
                      <a:pt x="374839" y="42563"/>
                      <a:pt x="374839" y="145557"/>
                    </a:cubicBezTo>
                    <a:lnTo>
                      <a:pt x="374839" y="159569"/>
                    </a:lnTo>
                    <a:cubicBezTo>
                      <a:pt x="374839" y="227706"/>
                      <a:pt x="350142" y="265540"/>
                      <a:pt x="296718" y="281129"/>
                    </a:cubicBezTo>
                    <a:cubicBezTo>
                      <a:pt x="344712" y="293566"/>
                      <a:pt x="365556" y="324393"/>
                      <a:pt x="365556" y="383247"/>
                    </a:cubicBezTo>
                    <a:lnTo>
                      <a:pt x="365556" y="541940"/>
                    </a:lnTo>
                    <a:lnTo>
                      <a:pt x="270269" y="541940"/>
                    </a:lnTo>
                    <a:lnTo>
                      <a:pt x="270269" y="390954"/>
                    </a:lnTo>
                    <a:cubicBezTo>
                      <a:pt x="270269" y="339807"/>
                      <a:pt x="252403" y="323693"/>
                      <a:pt x="200556" y="323693"/>
                    </a:cubicBezTo>
                    <a:lnTo>
                      <a:pt x="95286" y="323693"/>
                    </a:lnTo>
                    <a:lnTo>
                      <a:pt x="95286" y="541940"/>
                    </a:lnTo>
                    <a:lnTo>
                      <a:pt x="0" y="541940"/>
                    </a:lnTo>
                    <a:lnTo>
                      <a:pt x="0" y="175"/>
                    </a:lnTo>
                    <a:lnTo>
                      <a:pt x="0" y="175"/>
                    </a:lnTo>
                    <a:close/>
                    <a:moveTo>
                      <a:pt x="194426" y="247674"/>
                    </a:moveTo>
                    <a:cubicBezTo>
                      <a:pt x="259410" y="247674"/>
                      <a:pt x="281129" y="228407"/>
                      <a:pt x="281129" y="170254"/>
                    </a:cubicBezTo>
                    <a:lnTo>
                      <a:pt x="281129" y="153264"/>
                    </a:lnTo>
                    <a:cubicBezTo>
                      <a:pt x="281129" y="95286"/>
                      <a:pt x="259410" y="76544"/>
                      <a:pt x="194426" y="76544"/>
                    </a:cubicBezTo>
                    <a:lnTo>
                      <a:pt x="95286" y="76544"/>
                    </a:lnTo>
                    <a:lnTo>
                      <a:pt x="95286" y="247674"/>
                    </a:lnTo>
                    <a:cubicBezTo>
                      <a:pt x="95286" y="247674"/>
                      <a:pt x="194426" y="247674"/>
                      <a:pt x="194426" y="24767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JetBrains Mono"/>
                  <a:ea typeface="JetBrains Mono"/>
                  <a:cs typeface="JetBrains Mono"/>
                  <a:sym typeface="JetBrains Mono"/>
                </a:endParaRPr>
              </a:p>
            </p:txBody>
          </p:sp>
        </p:grpSp>
        <p:sp>
          <p:nvSpPr>
            <p:cNvPr id="128" name="Google Shape;128;p10"/>
            <p:cNvSpPr/>
            <p:nvPr/>
          </p:nvSpPr>
          <p:spPr>
            <a:xfrm>
              <a:off x="3906520" y="1239520"/>
              <a:ext cx="4378784" cy="4378960"/>
            </a:xfrm>
            <a:custGeom>
              <a:rect b="b" l="l" r="r" t="t"/>
              <a:pathLst>
                <a:path extrusionOk="0" h="4378960" w="4378784">
                  <a:moveTo>
                    <a:pt x="1104374" y="4378960"/>
                  </a:moveTo>
                  <a:cubicBezTo>
                    <a:pt x="894359" y="4378960"/>
                    <a:pt x="723579" y="4208181"/>
                    <a:pt x="723579" y="3998166"/>
                  </a:cubicBezTo>
                  <a:lnTo>
                    <a:pt x="723579" y="1104374"/>
                  </a:lnTo>
                  <a:cubicBezTo>
                    <a:pt x="723579" y="915553"/>
                    <a:pt x="569965" y="761764"/>
                    <a:pt x="380970" y="761764"/>
                  </a:cubicBezTo>
                  <a:cubicBezTo>
                    <a:pt x="191974" y="761764"/>
                    <a:pt x="38360" y="915378"/>
                    <a:pt x="38360" y="1104374"/>
                  </a:cubicBezTo>
                  <a:lnTo>
                    <a:pt x="38360" y="2460801"/>
                  </a:lnTo>
                  <a:lnTo>
                    <a:pt x="0" y="2460801"/>
                  </a:lnTo>
                  <a:lnTo>
                    <a:pt x="0" y="1104374"/>
                  </a:lnTo>
                  <a:cubicBezTo>
                    <a:pt x="0" y="894359"/>
                    <a:pt x="170779" y="723579"/>
                    <a:pt x="380794" y="723579"/>
                  </a:cubicBezTo>
                  <a:cubicBezTo>
                    <a:pt x="590809" y="723579"/>
                    <a:pt x="761589" y="894359"/>
                    <a:pt x="761589" y="1104374"/>
                  </a:cubicBezTo>
                  <a:lnTo>
                    <a:pt x="761589" y="3998166"/>
                  </a:lnTo>
                  <a:cubicBezTo>
                    <a:pt x="761589" y="4186986"/>
                    <a:pt x="915203" y="4340776"/>
                    <a:pt x="1104199" y="4340776"/>
                  </a:cubicBezTo>
                  <a:cubicBezTo>
                    <a:pt x="1293195" y="4340776"/>
                    <a:pt x="1446808" y="4187162"/>
                    <a:pt x="1446808" y="3998166"/>
                  </a:cubicBezTo>
                  <a:lnTo>
                    <a:pt x="1446808" y="380794"/>
                  </a:lnTo>
                  <a:cubicBezTo>
                    <a:pt x="1446808" y="170779"/>
                    <a:pt x="1617588" y="0"/>
                    <a:pt x="1827603" y="0"/>
                  </a:cubicBezTo>
                  <a:cubicBezTo>
                    <a:pt x="2037618" y="0"/>
                    <a:pt x="2208397" y="170779"/>
                    <a:pt x="2208397" y="380794"/>
                  </a:cubicBezTo>
                  <a:lnTo>
                    <a:pt x="2208397" y="3274586"/>
                  </a:lnTo>
                  <a:cubicBezTo>
                    <a:pt x="2208397" y="3463407"/>
                    <a:pt x="2362011" y="3617196"/>
                    <a:pt x="2551007" y="3617196"/>
                  </a:cubicBezTo>
                  <a:cubicBezTo>
                    <a:pt x="2740003" y="3617196"/>
                    <a:pt x="2893617" y="3463582"/>
                    <a:pt x="2893617" y="3274586"/>
                  </a:cubicBezTo>
                  <a:lnTo>
                    <a:pt x="2893617" y="1104374"/>
                  </a:lnTo>
                  <a:cubicBezTo>
                    <a:pt x="2893617" y="894359"/>
                    <a:pt x="3064396" y="723579"/>
                    <a:pt x="3274411" y="723579"/>
                  </a:cubicBezTo>
                  <a:cubicBezTo>
                    <a:pt x="3484426" y="723579"/>
                    <a:pt x="3655205" y="894359"/>
                    <a:pt x="3655205" y="1104374"/>
                  </a:cubicBezTo>
                  <a:lnTo>
                    <a:pt x="3655205" y="3636639"/>
                  </a:lnTo>
                  <a:cubicBezTo>
                    <a:pt x="3655205" y="3825459"/>
                    <a:pt x="3808819" y="3979249"/>
                    <a:pt x="3997816" y="3979249"/>
                  </a:cubicBezTo>
                  <a:cubicBezTo>
                    <a:pt x="4186811" y="3979249"/>
                    <a:pt x="4340425" y="3825635"/>
                    <a:pt x="4340425" y="3636639"/>
                  </a:cubicBezTo>
                  <a:lnTo>
                    <a:pt x="4340425" y="1918335"/>
                  </a:lnTo>
                  <a:lnTo>
                    <a:pt x="4378785" y="1918335"/>
                  </a:lnTo>
                  <a:lnTo>
                    <a:pt x="4378785" y="3636639"/>
                  </a:lnTo>
                  <a:cubicBezTo>
                    <a:pt x="4378785" y="3846654"/>
                    <a:pt x="4208006" y="4017433"/>
                    <a:pt x="3997991" y="4017433"/>
                  </a:cubicBezTo>
                  <a:cubicBezTo>
                    <a:pt x="3787976" y="4017433"/>
                    <a:pt x="3617196" y="3846654"/>
                    <a:pt x="3617196" y="3636639"/>
                  </a:cubicBezTo>
                  <a:lnTo>
                    <a:pt x="3617196" y="1104374"/>
                  </a:lnTo>
                  <a:cubicBezTo>
                    <a:pt x="3617196" y="915553"/>
                    <a:pt x="3463582" y="761764"/>
                    <a:pt x="3274586" y="761764"/>
                  </a:cubicBezTo>
                  <a:cubicBezTo>
                    <a:pt x="3085591" y="761764"/>
                    <a:pt x="2931977" y="915378"/>
                    <a:pt x="2931977" y="1104374"/>
                  </a:cubicBezTo>
                  <a:lnTo>
                    <a:pt x="2931977" y="3274762"/>
                  </a:lnTo>
                  <a:cubicBezTo>
                    <a:pt x="2931977" y="3484776"/>
                    <a:pt x="2761197" y="3655556"/>
                    <a:pt x="2551182" y="3655556"/>
                  </a:cubicBezTo>
                  <a:cubicBezTo>
                    <a:pt x="2341167" y="3655556"/>
                    <a:pt x="2170388" y="3484776"/>
                    <a:pt x="2170388" y="3274762"/>
                  </a:cubicBezTo>
                  <a:lnTo>
                    <a:pt x="2170388" y="380794"/>
                  </a:lnTo>
                  <a:cubicBezTo>
                    <a:pt x="2170388" y="191974"/>
                    <a:pt x="2016774" y="38185"/>
                    <a:pt x="1827778" y="38185"/>
                  </a:cubicBezTo>
                  <a:cubicBezTo>
                    <a:pt x="1638782" y="38185"/>
                    <a:pt x="1485168" y="191798"/>
                    <a:pt x="1485168" y="380794"/>
                  </a:cubicBezTo>
                  <a:lnTo>
                    <a:pt x="1485168" y="3997991"/>
                  </a:lnTo>
                  <a:cubicBezTo>
                    <a:pt x="1485168" y="4208006"/>
                    <a:pt x="1314389" y="4378785"/>
                    <a:pt x="1104374" y="4378785"/>
                  </a:cubicBezTo>
                  <a:lnTo>
                    <a:pt x="1104374" y="437878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endParaRPr>
            </a:p>
          </p:txBody>
        </p:sp>
      </p:grpSp>
      <p:sp>
        <p:nvSpPr>
          <p:cNvPr id="129" name="Google Shape;129;p10"/>
          <p:cNvSpPr txBox="1"/>
          <p:nvPr/>
        </p:nvSpPr>
        <p:spPr>
          <a:xfrm>
            <a:off x="407988" y="302261"/>
            <a:ext cx="243938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THANK YOU</a:t>
            </a:r>
            <a:endParaRPr/>
          </a:p>
        </p:txBody>
      </p:sp>
      <p:sp>
        <p:nvSpPr>
          <p:cNvPr id="130" name="Google Shape;130;p10"/>
          <p:cNvSpPr txBox="1"/>
          <p:nvPr/>
        </p:nvSpPr>
        <p:spPr>
          <a:xfrm>
            <a:off x="407988" y="5980705"/>
            <a:ext cx="3656630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sistermanchester.com @sistermanchester</a:t>
            </a:r>
            <a:endParaRPr/>
          </a:p>
        </p:txBody>
      </p:sp>
      <p:sp>
        <p:nvSpPr>
          <p:cNvPr id="131" name="Google Shape;131;p10"/>
          <p:cNvSpPr/>
          <p:nvPr/>
        </p:nvSpPr>
        <p:spPr>
          <a:xfrm>
            <a:off x="10214004" y="6161889"/>
            <a:ext cx="40577" cy="128484"/>
          </a:xfrm>
          <a:custGeom>
            <a:rect b="b" l="l" r="r" t="t"/>
            <a:pathLst>
              <a:path extrusionOk="0" h="193929" w="61245">
                <a:moveTo>
                  <a:pt x="0" y="0"/>
                </a:moveTo>
                <a:lnTo>
                  <a:pt x="61246" y="0"/>
                </a:lnTo>
                <a:lnTo>
                  <a:pt x="61246" y="193929"/>
                </a:lnTo>
                <a:lnTo>
                  <a:pt x="0" y="19392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132" name="Google Shape;132;p10"/>
          <p:cNvSpPr/>
          <p:nvPr/>
        </p:nvSpPr>
        <p:spPr>
          <a:xfrm>
            <a:off x="10279319" y="6160626"/>
            <a:ext cx="137572" cy="129746"/>
          </a:xfrm>
          <a:custGeom>
            <a:rect b="b" l="l" r="r" t="t"/>
            <a:pathLst>
              <a:path extrusionOk="0" h="195833" w="207645">
                <a:moveTo>
                  <a:pt x="129826" y="0"/>
                </a:moveTo>
                <a:cubicBezTo>
                  <a:pt x="94774" y="0"/>
                  <a:pt x="72771" y="18955"/>
                  <a:pt x="68770" y="32290"/>
                </a:cubicBezTo>
                <a:lnTo>
                  <a:pt x="68770" y="1905"/>
                </a:lnTo>
                <a:lnTo>
                  <a:pt x="0" y="1905"/>
                </a:lnTo>
                <a:cubicBezTo>
                  <a:pt x="857" y="18097"/>
                  <a:pt x="0" y="195834"/>
                  <a:pt x="0" y="195834"/>
                </a:cubicBezTo>
                <a:lnTo>
                  <a:pt x="68770" y="195834"/>
                </a:lnTo>
                <a:lnTo>
                  <a:pt x="68770" y="90869"/>
                </a:lnTo>
                <a:cubicBezTo>
                  <a:pt x="68770" y="85058"/>
                  <a:pt x="68485" y="79248"/>
                  <a:pt x="70294" y="75057"/>
                </a:cubicBezTo>
                <a:cubicBezTo>
                  <a:pt x="75057" y="63437"/>
                  <a:pt x="85154" y="51340"/>
                  <a:pt x="103442" y="51340"/>
                </a:cubicBezTo>
                <a:cubicBezTo>
                  <a:pt x="127349" y="51340"/>
                  <a:pt x="138208" y="69247"/>
                  <a:pt x="138208" y="95536"/>
                </a:cubicBezTo>
                <a:lnTo>
                  <a:pt x="138208" y="195834"/>
                </a:lnTo>
                <a:lnTo>
                  <a:pt x="207645" y="195834"/>
                </a:lnTo>
                <a:lnTo>
                  <a:pt x="207645" y="88011"/>
                </a:lnTo>
                <a:cubicBezTo>
                  <a:pt x="207645" y="27908"/>
                  <a:pt x="173450" y="95"/>
                  <a:pt x="130016" y="95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133" name="Google Shape;133;p10"/>
          <p:cNvSpPr/>
          <p:nvPr/>
        </p:nvSpPr>
        <p:spPr>
          <a:xfrm>
            <a:off x="10208766" y="6101244"/>
            <a:ext cx="49222" cy="44616"/>
          </a:xfrm>
          <a:custGeom>
            <a:rect b="b" l="l" r="r" t="t"/>
            <a:pathLst>
              <a:path extrusionOk="0" h="67341" w="74294">
                <a:moveTo>
                  <a:pt x="37433" y="0"/>
                </a:moveTo>
                <a:cubicBezTo>
                  <a:pt x="14859" y="0"/>
                  <a:pt x="0" y="14478"/>
                  <a:pt x="0" y="33719"/>
                </a:cubicBezTo>
                <a:cubicBezTo>
                  <a:pt x="0" y="52959"/>
                  <a:pt x="14383" y="67342"/>
                  <a:pt x="36481" y="67342"/>
                </a:cubicBezTo>
                <a:lnTo>
                  <a:pt x="36957" y="67342"/>
                </a:lnTo>
                <a:cubicBezTo>
                  <a:pt x="60007" y="67342"/>
                  <a:pt x="74295" y="52483"/>
                  <a:pt x="74295" y="33719"/>
                </a:cubicBezTo>
                <a:cubicBezTo>
                  <a:pt x="73819" y="14573"/>
                  <a:pt x="60007" y="95"/>
                  <a:pt x="37433" y="95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134" name="Google Shape;134;p10"/>
          <p:cNvSpPr/>
          <p:nvPr/>
        </p:nvSpPr>
        <p:spPr>
          <a:xfrm>
            <a:off x="10621292" y="6122573"/>
            <a:ext cx="180484" cy="168872"/>
          </a:xfrm>
          <a:custGeom>
            <a:rect b="b" l="l" r="r" t="t"/>
            <a:pathLst>
              <a:path extrusionOk="0" h="254889" w="272414">
                <a:moveTo>
                  <a:pt x="35719" y="17526"/>
                </a:moveTo>
                <a:lnTo>
                  <a:pt x="72962" y="17526"/>
                </a:lnTo>
                <a:lnTo>
                  <a:pt x="237363" y="237363"/>
                </a:lnTo>
                <a:lnTo>
                  <a:pt x="200120" y="237363"/>
                </a:lnTo>
                <a:lnTo>
                  <a:pt x="35623" y="17526"/>
                </a:lnTo>
                <a:close/>
                <a:moveTo>
                  <a:pt x="667" y="0"/>
                </a:moveTo>
                <a:lnTo>
                  <a:pt x="105823" y="140589"/>
                </a:lnTo>
                <a:lnTo>
                  <a:pt x="0" y="254889"/>
                </a:lnTo>
                <a:lnTo>
                  <a:pt x="23813" y="254889"/>
                </a:lnTo>
                <a:lnTo>
                  <a:pt x="116491" y="154781"/>
                </a:lnTo>
                <a:lnTo>
                  <a:pt x="191357" y="254889"/>
                </a:lnTo>
                <a:lnTo>
                  <a:pt x="272415" y="254889"/>
                </a:lnTo>
                <a:lnTo>
                  <a:pt x="161353" y="106394"/>
                </a:lnTo>
                <a:lnTo>
                  <a:pt x="259842" y="0"/>
                </a:lnTo>
                <a:lnTo>
                  <a:pt x="236029" y="0"/>
                </a:lnTo>
                <a:lnTo>
                  <a:pt x="150686" y="92202"/>
                </a:lnTo>
                <a:lnTo>
                  <a:pt x="81725" y="0"/>
                </a:lnTo>
                <a:lnTo>
                  <a:pt x="66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135" name="Google Shape;135;p10"/>
          <p:cNvSpPr/>
          <p:nvPr/>
        </p:nvSpPr>
        <p:spPr>
          <a:xfrm>
            <a:off x="11025298" y="6113108"/>
            <a:ext cx="185974" cy="185911"/>
          </a:xfrm>
          <a:custGeom>
            <a:rect b="b" l="l" r="r" t="t"/>
            <a:pathLst>
              <a:path extrusionOk="0" h="280606" w="280701">
                <a:moveTo>
                  <a:pt x="255556" y="203263"/>
                </a:moveTo>
                <a:cubicBezTo>
                  <a:pt x="255556" y="232029"/>
                  <a:pt x="232505" y="255556"/>
                  <a:pt x="204311" y="255556"/>
                </a:cubicBezTo>
                <a:lnTo>
                  <a:pt x="76295" y="255556"/>
                </a:lnTo>
                <a:cubicBezTo>
                  <a:pt x="48101" y="255556"/>
                  <a:pt x="25051" y="232029"/>
                  <a:pt x="25051" y="203263"/>
                </a:cubicBezTo>
                <a:lnTo>
                  <a:pt x="25051" y="77438"/>
                </a:lnTo>
                <a:cubicBezTo>
                  <a:pt x="25051" y="48673"/>
                  <a:pt x="48101" y="25146"/>
                  <a:pt x="76295" y="25146"/>
                </a:cubicBezTo>
                <a:lnTo>
                  <a:pt x="204311" y="25146"/>
                </a:lnTo>
                <a:cubicBezTo>
                  <a:pt x="232505" y="25146"/>
                  <a:pt x="255556" y="48673"/>
                  <a:pt x="255556" y="77438"/>
                </a:cubicBezTo>
                <a:lnTo>
                  <a:pt x="255556" y="203263"/>
                </a:lnTo>
                <a:close/>
                <a:moveTo>
                  <a:pt x="206692" y="0"/>
                </a:moveTo>
                <a:lnTo>
                  <a:pt x="74009" y="0"/>
                </a:lnTo>
                <a:cubicBezTo>
                  <a:pt x="33338" y="0"/>
                  <a:pt x="0" y="34004"/>
                  <a:pt x="0" y="75533"/>
                </a:cubicBezTo>
                <a:lnTo>
                  <a:pt x="0" y="205073"/>
                </a:lnTo>
                <a:cubicBezTo>
                  <a:pt x="0" y="246602"/>
                  <a:pt x="33242" y="280607"/>
                  <a:pt x="74009" y="280607"/>
                </a:cubicBezTo>
                <a:lnTo>
                  <a:pt x="206692" y="280607"/>
                </a:lnTo>
                <a:cubicBezTo>
                  <a:pt x="247364" y="280607"/>
                  <a:pt x="280702" y="246602"/>
                  <a:pt x="280702" y="205073"/>
                </a:cubicBezTo>
                <a:lnTo>
                  <a:pt x="280702" y="75533"/>
                </a:lnTo>
                <a:cubicBezTo>
                  <a:pt x="280702" y="34004"/>
                  <a:pt x="247460" y="0"/>
                  <a:pt x="206692" y="0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136" name="Google Shape;136;p10"/>
          <p:cNvSpPr/>
          <p:nvPr/>
        </p:nvSpPr>
        <p:spPr>
          <a:xfrm>
            <a:off x="11071492" y="6158355"/>
            <a:ext cx="93523" cy="95543"/>
          </a:xfrm>
          <a:custGeom>
            <a:rect b="b" l="l" r="r" t="t"/>
            <a:pathLst>
              <a:path extrusionOk="0" h="144208" w="141160">
                <a:moveTo>
                  <a:pt x="70580" y="118491"/>
                </a:moveTo>
                <a:cubicBezTo>
                  <a:pt x="45434" y="118491"/>
                  <a:pt x="25051" y="97631"/>
                  <a:pt x="25051" y="72009"/>
                </a:cubicBezTo>
                <a:cubicBezTo>
                  <a:pt x="25051" y="46387"/>
                  <a:pt x="45434" y="25527"/>
                  <a:pt x="70580" y="25527"/>
                </a:cubicBezTo>
                <a:cubicBezTo>
                  <a:pt x="95726" y="25527"/>
                  <a:pt x="116110" y="46292"/>
                  <a:pt x="116110" y="72009"/>
                </a:cubicBezTo>
                <a:cubicBezTo>
                  <a:pt x="116110" y="97726"/>
                  <a:pt x="95726" y="118491"/>
                  <a:pt x="70580" y="118491"/>
                </a:cubicBezTo>
                <a:moveTo>
                  <a:pt x="70580" y="0"/>
                </a:moveTo>
                <a:cubicBezTo>
                  <a:pt x="31623" y="0"/>
                  <a:pt x="0" y="32290"/>
                  <a:pt x="0" y="72104"/>
                </a:cubicBezTo>
                <a:cubicBezTo>
                  <a:pt x="0" y="111919"/>
                  <a:pt x="31623" y="144209"/>
                  <a:pt x="70580" y="144209"/>
                </a:cubicBezTo>
                <a:cubicBezTo>
                  <a:pt x="109538" y="144209"/>
                  <a:pt x="141161" y="111919"/>
                  <a:pt x="141161" y="72104"/>
                </a:cubicBezTo>
                <a:cubicBezTo>
                  <a:pt x="141161" y="32290"/>
                  <a:pt x="109538" y="0"/>
                  <a:pt x="70580" y="0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137" name="Google Shape;137;p10"/>
          <p:cNvSpPr/>
          <p:nvPr/>
        </p:nvSpPr>
        <p:spPr>
          <a:xfrm>
            <a:off x="11157001" y="6144976"/>
            <a:ext cx="21077" cy="21582"/>
          </a:xfrm>
          <a:custGeom>
            <a:rect b="b" l="l" r="r" t="t"/>
            <a:pathLst>
              <a:path extrusionOk="0" h="32575" w="31813">
                <a:moveTo>
                  <a:pt x="31814" y="16288"/>
                </a:moveTo>
                <a:cubicBezTo>
                  <a:pt x="31814" y="25241"/>
                  <a:pt x="24670" y="32576"/>
                  <a:pt x="15907" y="32576"/>
                </a:cubicBezTo>
                <a:cubicBezTo>
                  <a:pt x="7144" y="32576"/>
                  <a:pt x="0" y="25337"/>
                  <a:pt x="0" y="16288"/>
                </a:cubicBezTo>
                <a:cubicBezTo>
                  <a:pt x="0" y="7239"/>
                  <a:pt x="7144" y="0"/>
                  <a:pt x="15907" y="0"/>
                </a:cubicBezTo>
                <a:cubicBezTo>
                  <a:pt x="24670" y="0"/>
                  <a:pt x="31814" y="7334"/>
                  <a:pt x="31814" y="16288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138" name="Google Shape;138;p10"/>
          <p:cNvSpPr/>
          <p:nvPr/>
        </p:nvSpPr>
        <p:spPr>
          <a:xfrm>
            <a:off x="11481872" y="6108374"/>
            <a:ext cx="91126" cy="195440"/>
          </a:xfrm>
          <a:custGeom>
            <a:rect b="b" l="l" r="r" t="t"/>
            <a:pathLst>
              <a:path extrusionOk="0" h="294989" w="137541">
                <a:moveTo>
                  <a:pt x="98203" y="58960"/>
                </a:moveTo>
                <a:lnTo>
                  <a:pt x="137541" y="58960"/>
                </a:lnTo>
                <a:lnTo>
                  <a:pt x="137541" y="0"/>
                </a:lnTo>
                <a:lnTo>
                  <a:pt x="92297" y="0"/>
                </a:lnTo>
                <a:cubicBezTo>
                  <a:pt x="28194" y="0"/>
                  <a:pt x="29718" y="51721"/>
                  <a:pt x="29718" y="59436"/>
                </a:cubicBezTo>
                <a:lnTo>
                  <a:pt x="29718" y="98393"/>
                </a:lnTo>
                <a:lnTo>
                  <a:pt x="0" y="98393"/>
                </a:lnTo>
                <a:lnTo>
                  <a:pt x="0" y="157353"/>
                </a:lnTo>
                <a:lnTo>
                  <a:pt x="29718" y="157353"/>
                </a:lnTo>
                <a:lnTo>
                  <a:pt x="29718" y="294989"/>
                </a:lnTo>
                <a:lnTo>
                  <a:pt x="88392" y="294989"/>
                </a:lnTo>
                <a:lnTo>
                  <a:pt x="88392" y="157353"/>
                </a:lnTo>
                <a:lnTo>
                  <a:pt x="127730" y="157353"/>
                </a:lnTo>
                <a:lnTo>
                  <a:pt x="137541" y="98393"/>
                </a:lnTo>
                <a:lnTo>
                  <a:pt x="88392" y="98393"/>
                </a:lnTo>
                <a:lnTo>
                  <a:pt x="88392" y="68866"/>
                </a:lnTo>
                <a:cubicBezTo>
                  <a:pt x="88392" y="62389"/>
                  <a:pt x="92107" y="59055"/>
                  <a:pt x="98203" y="5905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139" name="Google Shape;139;p10"/>
          <p:cNvSpPr/>
          <p:nvPr/>
        </p:nvSpPr>
        <p:spPr>
          <a:xfrm>
            <a:off x="10133776" y="6039442"/>
            <a:ext cx="335640" cy="335642"/>
          </a:xfrm>
          <a:custGeom>
            <a:rect b="b" l="l" r="r" t="t"/>
            <a:pathLst>
              <a:path extrusionOk="0" h="619125" w="619125">
                <a:moveTo>
                  <a:pt x="619125" y="309563"/>
                </a:moveTo>
                <a:cubicBezTo>
                  <a:pt x="619125" y="480536"/>
                  <a:pt x="480536" y="619125"/>
                  <a:pt x="309563" y="619125"/>
                </a:cubicBezTo>
                <a:cubicBezTo>
                  <a:pt x="138589" y="619125"/>
                  <a:pt x="0" y="480536"/>
                  <a:pt x="0" y="309563"/>
                </a:cubicBezTo>
                <a:cubicBezTo>
                  <a:pt x="0" y="138589"/>
                  <a:pt x="138589" y="0"/>
                  <a:pt x="309563" y="0"/>
                </a:cubicBezTo>
                <a:cubicBezTo>
                  <a:pt x="480536" y="0"/>
                  <a:pt x="619125" y="138589"/>
                  <a:pt x="619125" y="309563"/>
                </a:cubicBezTo>
              </a:path>
            </a:pathLst>
          </a:cu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140" name="Google Shape;140;p10"/>
          <p:cNvSpPr/>
          <p:nvPr/>
        </p:nvSpPr>
        <p:spPr>
          <a:xfrm>
            <a:off x="10543920" y="6039396"/>
            <a:ext cx="335228" cy="335228"/>
          </a:xfrm>
          <a:custGeom>
            <a:rect b="b" l="l" r="r" t="t"/>
            <a:pathLst>
              <a:path extrusionOk="0" h="618362" w="618362">
                <a:moveTo>
                  <a:pt x="309182" y="0"/>
                </a:moveTo>
                <a:cubicBezTo>
                  <a:pt x="479965" y="0"/>
                  <a:pt x="618363" y="138398"/>
                  <a:pt x="618363" y="309182"/>
                </a:cubicBezTo>
                <a:cubicBezTo>
                  <a:pt x="618363" y="479965"/>
                  <a:pt x="479965" y="618363"/>
                  <a:pt x="309182" y="618363"/>
                </a:cubicBezTo>
                <a:cubicBezTo>
                  <a:pt x="138398" y="618363"/>
                  <a:pt x="0" y="479965"/>
                  <a:pt x="0" y="309182"/>
                </a:cubicBezTo>
                <a:cubicBezTo>
                  <a:pt x="0" y="138398"/>
                  <a:pt x="138398" y="0"/>
                  <a:pt x="309182" y="0"/>
                </a:cubicBezTo>
              </a:path>
            </a:pathLst>
          </a:cu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141" name="Google Shape;141;p10"/>
          <p:cNvSpPr/>
          <p:nvPr/>
        </p:nvSpPr>
        <p:spPr>
          <a:xfrm>
            <a:off x="10953653" y="6039442"/>
            <a:ext cx="335640" cy="335642"/>
          </a:xfrm>
          <a:custGeom>
            <a:rect b="b" l="l" r="r" t="t"/>
            <a:pathLst>
              <a:path extrusionOk="0" h="619125" w="619125">
                <a:moveTo>
                  <a:pt x="619125" y="309563"/>
                </a:moveTo>
                <a:cubicBezTo>
                  <a:pt x="619125" y="480536"/>
                  <a:pt x="480536" y="619125"/>
                  <a:pt x="309563" y="619125"/>
                </a:cubicBezTo>
                <a:cubicBezTo>
                  <a:pt x="138589" y="619125"/>
                  <a:pt x="0" y="480536"/>
                  <a:pt x="0" y="309563"/>
                </a:cubicBezTo>
                <a:cubicBezTo>
                  <a:pt x="0" y="138589"/>
                  <a:pt x="138589" y="0"/>
                  <a:pt x="309563" y="0"/>
                </a:cubicBezTo>
                <a:cubicBezTo>
                  <a:pt x="480536" y="0"/>
                  <a:pt x="619125" y="138589"/>
                  <a:pt x="619125" y="309563"/>
                </a:cubicBezTo>
              </a:path>
            </a:pathLst>
          </a:cu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142" name="Google Shape;142;p10"/>
          <p:cNvSpPr/>
          <p:nvPr/>
        </p:nvSpPr>
        <p:spPr>
          <a:xfrm>
            <a:off x="11361887" y="6039442"/>
            <a:ext cx="335640" cy="335642"/>
          </a:xfrm>
          <a:custGeom>
            <a:rect b="b" l="l" r="r" t="t"/>
            <a:pathLst>
              <a:path extrusionOk="0" h="619125" w="619125">
                <a:moveTo>
                  <a:pt x="619125" y="309563"/>
                </a:moveTo>
                <a:cubicBezTo>
                  <a:pt x="619125" y="480536"/>
                  <a:pt x="480536" y="619125"/>
                  <a:pt x="309563" y="619125"/>
                </a:cubicBezTo>
                <a:cubicBezTo>
                  <a:pt x="138589" y="619125"/>
                  <a:pt x="0" y="480536"/>
                  <a:pt x="0" y="309563"/>
                </a:cubicBezTo>
                <a:cubicBezTo>
                  <a:pt x="0" y="138589"/>
                  <a:pt x="138589" y="0"/>
                  <a:pt x="309563" y="0"/>
                </a:cubicBezTo>
                <a:cubicBezTo>
                  <a:pt x="480536" y="0"/>
                  <a:pt x="619125" y="138589"/>
                  <a:pt x="619125" y="309563"/>
                </a:cubicBezTo>
              </a:path>
            </a:pathLst>
          </a:cu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runtwood title slide 1">
  <p:cSld name="Bruntwood title slide 1_1">
    <p:bg>
      <p:bgPr>
        <a:solidFill>
          <a:schemeClr val="dk1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plant&#10;&#10;Description automatically generated" id="144" name="Google Shape;144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1"/>
          <p:cNvSpPr txBox="1"/>
          <p:nvPr>
            <p:ph type="ctrTitle"/>
          </p:nvPr>
        </p:nvSpPr>
        <p:spPr>
          <a:xfrm>
            <a:off x="2000252" y="1727849"/>
            <a:ext cx="8191498" cy="29084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b="0" sz="7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46" name="Google Shape;146;p11"/>
          <p:cNvGrpSpPr/>
          <p:nvPr/>
        </p:nvGrpSpPr>
        <p:grpSpPr>
          <a:xfrm>
            <a:off x="5076756" y="5346700"/>
            <a:ext cx="2225743" cy="952500"/>
            <a:chOff x="5076756" y="5346700"/>
            <a:chExt cx="2225743" cy="952500"/>
          </a:xfrm>
        </p:grpSpPr>
        <p:grpSp>
          <p:nvGrpSpPr>
            <p:cNvPr id="147" name="Google Shape;147;p11"/>
            <p:cNvGrpSpPr/>
            <p:nvPr/>
          </p:nvGrpSpPr>
          <p:grpSpPr>
            <a:xfrm>
              <a:off x="5076756" y="5346700"/>
              <a:ext cx="952462" cy="952500"/>
              <a:chOff x="3906520" y="1239520"/>
              <a:chExt cx="4378784" cy="4378960"/>
            </a:xfrm>
          </p:grpSpPr>
          <p:grpSp>
            <p:nvGrpSpPr>
              <p:cNvPr id="148" name="Google Shape;148;p11"/>
              <p:cNvGrpSpPr/>
              <p:nvPr/>
            </p:nvGrpSpPr>
            <p:grpSpPr>
              <a:xfrm>
                <a:off x="4087984" y="3151023"/>
                <a:ext cx="3991859" cy="557178"/>
                <a:chOff x="4087984" y="3151023"/>
                <a:chExt cx="3991859" cy="557178"/>
              </a:xfrm>
            </p:grpSpPr>
            <p:sp>
              <p:nvSpPr>
                <p:cNvPr id="149" name="Google Shape;149;p11"/>
                <p:cNvSpPr/>
                <p:nvPr/>
              </p:nvSpPr>
              <p:spPr>
                <a:xfrm>
                  <a:off x="4087984" y="3151023"/>
                  <a:ext cx="395507" cy="557178"/>
                </a:xfrm>
                <a:custGeom>
                  <a:rect b="b" l="l" r="r" t="t"/>
                  <a:pathLst>
                    <a:path extrusionOk="0" h="557178" w="395507">
                      <a:moveTo>
                        <a:pt x="0" y="385349"/>
                      </a:moveTo>
                      <a:lnTo>
                        <a:pt x="92834" y="385349"/>
                      </a:lnTo>
                      <a:cubicBezTo>
                        <a:pt x="95111" y="458039"/>
                        <a:pt x="117531" y="477482"/>
                        <a:pt x="197404" y="477482"/>
                      </a:cubicBezTo>
                      <a:cubicBezTo>
                        <a:pt x="277276" y="477482"/>
                        <a:pt x="302674" y="458915"/>
                        <a:pt x="302674" y="399361"/>
                      </a:cubicBezTo>
                      <a:cubicBezTo>
                        <a:pt x="302674" y="343661"/>
                        <a:pt x="287260" y="324218"/>
                        <a:pt x="234537" y="318788"/>
                      </a:cubicBezTo>
                      <a:lnTo>
                        <a:pt x="140827" y="308804"/>
                      </a:lnTo>
                      <a:cubicBezTo>
                        <a:pt x="36258" y="297944"/>
                        <a:pt x="4554" y="262387"/>
                        <a:pt x="4554" y="153964"/>
                      </a:cubicBezTo>
                      <a:cubicBezTo>
                        <a:pt x="4554" y="40111"/>
                        <a:pt x="54825" y="0"/>
                        <a:pt x="197228" y="0"/>
                      </a:cubicBezTo>
                      <a:cubicBezTo>
                        <a:pt x="339632" y="0"/>
                        <a:pt x="384473" y="35557"/>
                        <a:pt x="387626" y="158694"/>
                      </a:cubicBezTo>
                      <a:lnTo>
                        <a:pt x="296368" y="158694"/>
                      </a:lnTo>
                      <a:cubicBezTo>
                        <a:pt x="293215" y="95987"/>
                        <a:pt x="272371" y="78121"/>
                        <a:pt x="197228" y="78121"/>
                      </a:cubicBezTo>
                      <a:cubicBezTo>
                        <a:pt x="122085" y="78121"/>
                        <a:pt x="96687" y="94410"/>
                        <a:pt x="96687" y="151687"/>
                      </a:cubicBezTo>
                      <a:cubicBezTo>
                        <a:pt x="96687" y="201958"/>
                        <a:pt x="110700" y="218948"/>
                        <a:pt x="163248" y="224378"/>
                      </a:cubicBezTo>
                      <a:lnTo>
                        <a:pt x="258534" y="235238"/>
                      </a:lnTo>
                      <a:cubicBezTo>
                        <a:pt x="358374" y="246798"/>
                        <a:pt x="395508" y="290237"/>
                        <a:pt x="395508" y="393931"/>
                      </a:cubicBezTo>
                      <a:cubicBezTo>
                        <a:pt x="395508" y="514615"/>
                        <a:pt x="343661" y="557179"/>
                        <a:pt x="197404" y="557179"/>
                      </a:cubicBezTo>
                      <a:cubicBezTo>
                        <a:pt x="42563" y="557179"/>
                        <a:pt x="1576" y="521622"/>
                        <a:pt x="0" y="385349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0" name="Google Shape;150;p11"/>
                <p:cNvSpPr/>
                <p:nvPr/>
              </p:nvSpPr>
              <p:spPr>
                <a:xfrm>
                  <a:off x="4824875" y="3158555"/>
                  <a:ext cx="359950" cy="541940"/>
                </a:xfrm>
                <a:custGeom>
                  <a:rect b="b" l="l" r="r" t="t"/>
                  <a:pathLst>
                    <a:path extrusionOk="0" h="541940" w="359950">
                      <a:moveTo>
                        <a:pt x="0" y="461367"/>
                      </a:moveTo>
                      <a:lnTo>
                        <a:pt x="132420" y="461367"/>
                      </a:lnTo>
                      <a:lnTo>
                        <a:pt x="132420" y="80573"/>
                      </a:lnTo>
                      <a:lnTo>
                        <a:pt x="0" y="80573"/>
                      </a:lnTo>
                      <a:lnTo>
                        <a:pt x="0" y="0"/>
                      </a:lnTo>
                      <a:lnTo>
                        <a:pt x="359951" y="0"/>
                      </a:lnTo>
                      <a:lnTo>
                        <a:pt x="359951" y="80573"/>
                      </a:lnTo>
                      <a:lnTo>
                        <a:pt x="226830" y="80573"/>
                      </a:lnTo>
                      <a:lnTo>
                        <a:pt x="226830" y="461367"/>
                      </a:lnTo>
                      <a:lnTo>
                        <a:pt x="359951" y="461367"/>
                      </a:lnTo>
                      <a:lnTo>
                        <a:pt x="359951" y="541940"/>
                      </a:lnTo>
                      <a:lnTo>
                        <a:pt x="0" y="541940"/>
                      </a:lnTo>
                      <a:cubicBezTo>
                        <a:pt x="0" y="541940"/>
                        <a:pt x="0" y="461367"/>
                        <a:pt x="0" y="461367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1" name="Google Shape;151;p11"/>
                <p:cNvSpPr/>
                <p:nvPr/>
              </p:nvSpPr>
              <p:spPr>
                <a:xfrm>
                  <a:off x="5527786" y="3151023"/>
                  <a:ext cx="395507" cy="557178"/>
                </a:xfrm>
                <a:custGeom>
                  <a:rect b="b" l="l" r="r" t="t"/>
                  <a:pathLst>
                    <a:path extrusionOk="0" h="557178" w="395507">
                      <a:moveTo>
                        <a:pt x="0" y="385349"/>
                      </a:moveTo>
                      <a:lnTo>
                        <a:pt x="92834" y="385349"/>
                      </a:lnTo>
                      <a:cubicBezTo>
                        <a:pt x="95111" y="458039"/>
                        <a:pt x="117531" y="477482"/>
                        <a:pt x="197404" y="477482"/>
                      </a:cubicBezTo>
                      <a:cubicBezTo>
                        <a:pt x="277276" y="477482"/>
                        <a:pt x="302674" y="458915"/>
                        <a:pt x="302674" y="399361"/>
                      </a:cubicBezTo>
                      <a:cubicBezTo>
                        <a:pt x="302674" y="343661"/>
                        <a:pt x="287260" y="324218"/>
                        <a:pt x="234537" y="318788"/>
                      </a:cubicBezTo>
                      <a:lnTo>
                        <a:pt x="140827" y="308804"/>
                      </a:lnTo>
                      <a:cubicBezTo>
                        <a:pt x="36258" y="297944"/>
                        <a:pt x="4554" y="262387"/>
                        <a:pt x="4554" y="153964"/>
                      </a:cubicBezTo>
                      <a:cubicBezTo>
                        <a:pt x="4554" y="40111"/>
                        <a:pt x="54825" y="0"/>
                        <a:pt x="197228" y="0"/>
                      </a:cubicBezTo>
                      <a:cubicBezTo>
                        <a:pt x="339632" y="0"/>
                        <a:pt x="384473" y="35557"/>
                        <a:pt x="387626" y="158694"/>
                      </a:cubicBezTo>
                      <a:lnTo>
                        <a:pt x="296368" y="158694"/>
                      </a:lnTo>
                      <a:cubicBezTo>
                        <a:pt x="293215" y="95987"/>
                        <a:pt x="272371" y="78121"/>
                        <a:pt x="197228" y="78121"/>
                      </a:cubicBezTo>
                      <a:cubicBezTo>
                        <a:pt x="122085" y="78121"/>
                        <a:pt x="96688" y="94410"/>
                        <a:pt x="96688" y="151687"/>
                      </a:cubicBezTo>
                      <a:cubicBezTo>
                        <a:pt x="96688" y="201958"/>
                        <a:pt x="110700" y="218948"/>
                        <a:pt x="163248" y="224378"/>
                      </a:cubicBezTo>
                      <a:lnTo>
                        <a:pt x="258534" y="235238"/>
                      </a:lnTo>
                      <a:cubicBezTo>
                        <a:pt x="358374" y="246798"/>
                        <a:pt x="395508" y="290237"/>
                        <a:pt x="395508" y="393931"/>
                      </a:cubicBezTo>
                      <a:cubicBezTo>
                        <a:pt x="395508" y="514615"/>
                        <a:pt x="343661" y="557179"/>
                        <a:pt x="197404" y="557179"/>
                      </a:cubicBezTo>
                      <a:cubicBezTo>
                        <a:pt x="42563" y="557179"/>
                        <a:pt x="1576" y="521622"/>
                        <a:pt x="0" y="385349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2" name="Google Shape;152;p11"/>
                <p:cNvSpPr/>
                <p:nvPr/>
              </p:nvSpPr>
              <p:spPr>
                <a:xfrm>
                  <a:off x="6243833" y="3158555"/>
                  <a:ext cx="401813" cy="541940"/>
                </a:xfrm>
                <a:custGeom>
                  <a:rect b="b" l="l" r="r" t="t"/>
                  <a:pathLst>
                    <a:path extrusionOk="0" h="541940" w="401813">
                      <a:moveTo>
                        <a:pt x="153964" y="86003"/>
                      </a:moveTo>
                      <a:lnTo>
                        <a:pt x="0" y="86003"/>
                      </a:lnTo>
                      <a:lnTo>
                        <a:pt x="0" y="0"/>
                      </a:lnTo>
                      <a:lnTo>
                        <a:pt x="401813" y="0"/>
                      </a:lnTo>
                      <a:lnTo>
                        <a:pt x="401813" y="86003"/>
                      </a:lnTo>
                      <a:lnTo>
                        <a:pt x="248550" y="86003"/>
                      </a:lnTo>
                      <a:lnTo>
                        <a:pt x="248550" y="541940"/>
                      </a:lnTo>
                      <a:lnTo>
                        <a:pt x="154139" y="541940"/>
                      </a:lnTo>
                      <a:lnTo>
                        <a:pt x="154139" y="86003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3" name="Google Shape;153;p11"/>
                <p:cNvSpPr/>
                <p:nvPr/>
              </p:nvSpPr>
              <p:spPr>
                <a:xfrm>
                  <a:off x="6995263" y="3158555"/>
                  <a:ext cx="356097" cy="542115"/>
                </a:xfrm>
                <a:custGeom>
                  <a:rect b="b" l="l" r="r" t="t"/>
                  <a:pathLst>
                    <a:path extrusionOk="0" h="542115" w="356097">
                      <a:moveTo>
                        <a:pt x="175" y="0"/>
                      </a:moveTo>
                      <a:lnTo>
                        <a:pt x="349967" y="0"/>
                      </a:lnTo>
                      <a:lnTo>
                        <a:pt x="349967" y="80573"/>
                      </a:lnTo>
                      <a:lnTo>
                        <a:pt x="95286" y="80573"/>
                      </a:lnTo>
                      <a:lnTo>
                        <a:pt x="95286" y="223852"/>
                      </a:lnTo>
                      <a:lnTo>
                        <a:pt x="332976" y="223852"/>
                      </a:lnTo>
                      <a:lnTo>
                        <a:pt x="332976" y="304425"/>
                      </a:lnTo>
                      <a:lnTo>
                        <a:pt x="95286" y="304425"/>
                      </a:lnTo>
                      <a:lnTo>
                        <a:pt x="95286" y="461543"/>
                      </a:lnTo>
                      <a:lnTo>
                        <a:pt x="356097" y="461543"/>
                      </a:lnTo>
                      <a:lnTo>
                        <a:pt x="356097" y="542115"/>
                      </a:lnTo>
                      <a:lnTo>
                        <a:pt x="0" y="542115"/>
                      </a:lnTo>
                      <a:lnTo>
                        <a:pt x="0" y="350"/>
                      </a:lnTo>
                      <a:lnTo>
                        <a:pt x="0" y="35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4" name="Google Shape;154;p11"/>
                <p:cNvSpPr/>
                <p:nvPr/>
              </p:nvSpPr>
              <p:spPr>
                <a:xfrm>
                  <a:off x="7705005" y="3158555"/>
                  <a:ext cx="374838" cy="541940"/>
                </a:xfrm>
                <a:custGeom>
                  <a:rect b="b" l="l" r="r" t="t"/>
                  <a:pathLst>
                    <a:path extrusionOk="0" h="541940" w="374838">
                      <a:moveTo>
                        <a:pt x="175" y="0"/>
                      </a:moveTo>
                      <a:lnTo>
                        <a:pt x="219999" y="0"/>
                      </a:lnTo>
                      <a:cubicBezTo>
                        <a:pt x="329123" y="0"/>
                        <a:pt x="374839" y="42563"/>
                        <a:pt x="374839" y="145557"/>
                      </a:cubicBezTo>
                      <a:lnTo>
                        <a:pt x="374839" y="159569"/>
                      </a:lnTo>
                      <a:cubicBezTo>
                        <a:pt x="374839" y="227706"/>
                        <a:pt x="350142" y="265540"/>
                        <a:pt x="296718" y="281129"/>
                      </a:cubicBezTo>
                      <a:cubicBezTo>
                        <a:pt x="344712" y="293566"/>
                        <a:pt x="365556" y="324393"/>
                        <a:pt x="365556" y="383247"/>
                      </a:cubicBezTo>
                      <a:lnTo>
                        <a:pt x="365556" y="541940"/>
                      </a:lnTo>
                      <a:lnTo>
                        <a:pt x="270269" y="541940"/>
                      </a:lnTo>
                      <a:lnTo>
                        <a:pt x="270269" y="390954"/>
                      </a:lnTo>
                      <a:cubicBezTo>
                        <a:pt x="270269" y="339807"/>
                        <a:pt x="252403" y="323693"/>
                        <a:pt x="200556" y="323693"/>
                      </a:cubicBezTo>
                      <a:lnTo>
                        <a:pt x="95286" y="323693"/>
                      </a:lnTo>
                      <a:lnTo>
                        <a:pt x="95286" y="541940"/>
                      </a:lnTo>
                      <a:lnTo>
                        <a:pt x="0" y="541940"/>
                      </a:lnTo>
                      <a:lnTo>
                        <a:pt x="0" y="175"/>
                      </a:lnTo>
                      <a:lnTo>
                        <a:pt x="0" y="175"/>
                      </a:lnTo>
                      <a:close/>
                      <a:moveTo>
                        <a:pt x="194426" y="247674"/>
                      </a:moveTo>
                      <a:cubicBezTo>
                        <a:pt x="259410" y="247674"/>
                        <a:pt x="281129" y="228407"/>
                        <a:pt x="281129" y="170254"/>
                      </a:cubicBezTo>
                      <a:lnTo>
                        <a:pt x="281129" y="153264"/>
                      </a:lnTo>
                      <a:cubicBezTo>
                        <a:pt x="281129" y="95286"/>
                        <a:pt x="259410" y="76544"/>
                        <a:pt x="194426" y="76544"/>
                      </a:cubicBezTo>
                      <a:lnTo>
                        <a:pt x="95286" y="76544"/>
                      </a:lnTo>
                      <a:lnTo>
                        <a:pt x="95286" y="247674"/>
                      </a:lnTo>
                      <a:cubicBezTo>
                        <a:pt x="95286" y="247674"/>
                        <a:pt x="194426" y="247674"/>
                        <a:pt x="194426" y="247674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55" name="Google Shape;155;p11"/>
              <p:cNvSpPr/>
              <p:nvPr/>
            </p:nvSpPr>
            <p:spPr>
              <a:xfrm>
                <a:off x="3906520" y="1239520"/>
                <a:ext cx="4378784" cy="4378960"/>
              </a:xfrm>
              <a:custGeom>
                <a:rect b="b" l="l" r="r" t="t"/>
                <a:pathLst>
                  <a:path extrusionOk="0" h="4378960" w="4378784">
                    <a:moveTo>
                      <a:pt x="1104374" y="4378960"/>
                    </a:moveTo>
                    <a:cubicBezTo>
                      <a:pt x="894359" y="4378960"/>
                      <a:pt x="723579" y="4208181"/>
                      <a:pt x="723579" y="3998166"/>
                    </a:cubicBezTo>
                    <a:lnTo>
                      <a:pt x="723579" y="1104374"/>
                    </a:lnTo>
                    <a:cubicBezTo>
                      <a:pt x="723579" y="915553"/>
                      <a:pt x="569965" y="761764"/>
                      <a:pt x="380970" y="761764"/>
                    </a:cubicBezTo>
                    <a:cubicBezTo>
                      <a:pt x="191974" y="761764"/>
                      <a:pt x="38360" y="915378"/>
                      <a:pt x="38360" y="1104374"/>
                    </a:cubicBezTo>
                    <a:lnTo>
                      <a:pt x="38360" y="2460801"/>
                    </a:lnTo>
                    <a:lnTo>
                      <a:pt x="0" y="2460801"/>
                    </a:lnTo>
                    <a:lnTo>
                      <a:pt x="0" y="1104374"/>
                    </a:lnTo>
                    <a:cubicBezTo>
                      <a:pt x="0" y="894359"/>
                      <a:pt x="170779" y="723579"/>
                      <a:pt x="380794" y="723579"/>
                    </a:cubicBezTo>
                    <a:cubicBezTo>
                      <a:pt x="590809" y="723579"/>
                      <a:pt x="761589" y="894359"/>
                      <a:pt x="761589" y="1104374"/>
                    </a:cubicBezTo>
                    <a:lnTo>
                      <a:pt x="761589" y="3998166"/>
                    </a:lnTo>
                    <a:cubicBezTo>
                      <a:pt x="761589" y="4186986"/>
                      <a:pt x="915203" y="4340776"/>
                      <a:pt x="1104199" y="4340776"/>
                    </a:cubicBezTo>
                    <a:cubicBezTo>
                      <a:pt x="1293195" y="4340776"/>
                      <a:pt x="1446808" y="4187162"/>
                      <a:pt x="1446808" y="3998166"/>
                    </a:cubicBezTo>
                    <a:lnTo>
                      <a:pt x="1446808" y="380794"/>
                    </a:lnTo>
                    <a:cubicBezTo>
                      <a:pt x="1446808" y="170779"/>
                      <a:pt x="1617588" y="0"/>
                      <a:pt x="1827603" y="0"/>
                    </a:cubicBezTo>
                    <a:cubicBezTo>
                      <a:pt x="2037618" y="0"/>
                      <a:pt x="2208397" y="170779"/>
                      <a:pt x="2208397" y="380794"/>
                    </a:cubicBezTo>
                    <a:lnTo>
                      <a:pt x="2208397" y="3274586"/>
                    </a:lnTo>
                    <a:cubicBezTo>
                      <a:pt x="2208397" y="3463407"/>
                      <a:pt x="2362011" y="3617196"/>
                      <a:pt x="2551007" y="3617196"/>
                    </a:cubicBezTo>
                    <a:cubicBezTo>
                      <a:pt x="2740003" y="3617196"/>
                      <a:pt x="2893617" y="3463582"/>
                      <a:pt x="2893617" y="3274586"/>
                    </a:cubicBezTo>
                    <a:lnTo>
                      <a:pt x="2893617" y="1104374"/>
                    </a:lnTo>
                    <a:cubicBezTo>
                      <a:pt x="2893617" y="894359"/>
                      <a:pt x="3064396" y="723579"/>
                      <a:pt x="3274411" y="723579"/>
                    </a:cubicBezTo>
                    <a:cubicBezTo>
                      <a:pt x="3484426" y="723579"/>
                      <a:pt x="3655205" y="894359"/>
                      <a:pt x="3655205" y="1104374"/>
                    </a:cubicBezTo>
                    <a:lnTo>
                      <a:pt x="3655205" y="3636639"/>
                    </a:lnTo>
                    <a:cubicBezTo>
                      <a:pt x="3655205" y="3825459"/>
                      <a:pt x="3808819" y="3979249"/>
                      <a:pt x="3997816" y="3979249"/>
                    </a:cubicBezTo>
                    <a:cubicBezTo>
                      <a:pt x="4186811" y="3979249"/>
                      <a:pt x="4340425" y="3825635"/>
                      <a:pt x="4340425" y="3636639"/>
                    </a:cubicBezTo>
                    <a:lnTo>
                      <a:pt x="4340425" y="1918335"/>
                    </a:lnTo>
                    <a:lnTo>
                      <a:pt x="4378785" y="1918335"/>
                    </a:lnTo>
                    <a:lnTo>
                      <a:pt x="4378785" y="3636639"/>
                    </a:lnTo>
                    <a:cubicBezTo>
                      <a:pt x="4378785" y="3846654"/>
                      <a:pt x="4208006" y="4017433"/>
                      <a:pt x="3997991" y="4017433"/>
                    </a:cubicBezTo>
                    <a:cubicBezTo>
                      <a:pt x="3787976" y="4017433"/>
                      <a:pt x="3617196" y="3846654"/>
                      <a:pt x="3617196" y="3636639"/>
                    </a:cubicBezTo>
                    <a:lnTo>
                      <a:pt x="3617196" y="1104374"/>
                    </a:lnTo>
                    <a:cubicBezTo>
                      <a:pt x="3617196" y="915553"/>
                      <a:pt x="3463582" y="761764"/>
                      <a:pt x="3274586" y="761764"/>
                    </a:cubicBezTo>
                    <a:cubicBezTo>
                      <a:pt x="3085591" y="761764"/>
                      <a:pt x="2931977" y="915378"/>
                      <a:pt x="2931977" y="1104374"/>
                    </a:cubicBezTo>
                    <a:lnTo>
                      <a:pt x="2931977" y="3274762"/>
                    </a:lnTo>
                    <a:cubicBezTo>
                      <a:pt x="2931977" y="3484776"/>
                      <a:pt x="2761197" y="3655556"/>
                      <a:pt x="2551182" y="3655556"/>
                    </a:cubicBezTo>
                    <a:cubicBezTo>
                      <a:pt x="2341167" y="3655556"/>
                      <a:pt x="2170388" y="3484776"/>
                      <a:pt x="2170388" y="3274762"/>
                    </a:cubicBezTo>
                    <a:lnTo>
                      <a:pt x="2170388" y="380794"/>
                    </a:lnTo>
                    <a:cubicBezTo>
                      <a:pt x="2170388" y="191974"/>
                      <a:pt x="2016774" y="38185"/>
                      <a:pt x="1827778" y="38185"/>
                    </a:cubicBezTo>
                    <a:cubicBezTo>
                      <a:pt x="1638782" y="38185"/>
                      <a:pt x="1485168" y="191798"/>
                      <a:pt x="1485168" y="380794"/>
                    </a:cubicBezTo>
                    <a:lnTo>
                      <a:pt x="1485168" y="3997991"/>
                    </a:lnTo>
                    <a:cubicBezTo>
                      <a:pt x="1485168" y="4208006"/>
                      <a:pt x="1314389" y="4378785"/>
                      <a:pt x="1104374" y="4378785"/>
                    </a:cubicBezTo>
                    <a:lnTo>
                      <a:pt x="1104374" y="4378785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156" name="Google Shape;156;p1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8412" y="5643796"/>
              <a:ext cx="954087" cy="24170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Bruntwood title slide 1">
  <p:cSld name="1_Bruntwood title slide 1">
    <p:bg>
      <p:bgPr>
        <a:solidFill>
          <a:schemeClr val="dk1"/>
        </a:soli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group of black spheres&#10;&#10;Description automatically generated" id="158" name="Google Shape;158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2"/>
          <p:cNvSpPr txBox="1"/>
          <p:nvPr>
            <p:ph type="ctrTitle"/>
          </p:nvPr>
        </p:nvSpPr>
        <p:spPr>
          <a:xfrm>
            <a:off x="2000252" y="1727849"/>
            <a:ext cx="8191498" cy="29084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b="0" sz="7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60" name="Google Shape;160;p12"/>
          <p:cNvGrpSpPr/>
          <p:nvPr/>
        </p:nvGrpSpPr>
        <p:grpSpPr>
          <a:xfrm>
            <a:off x="5076756" y="5346700"/>
            <a:ext cx="2225743" cy="952500"/>
            <a:chOff x="5076756" y="5346700"/>
            <a:chExt cx="2225743" cy="952500"/>
          </a:xfrm>
        </p:grpSpPr>
        <p:grpSp>
          <p:nvGrpSpPr>
            <p:cNvPr id="161" name="Google Shape;161;p12"/>
            <p:cNvGrpSpPr/>
            <p:nvPr/>
          </p:nvGrpSpPr>
          <p:grpSpPr>
            <a:xfrm>
              <a:off x="5076756" y="5346700"/>
              <a:ext cx="952462" cy="952500"/>
              <a:chOff x="3906520" y="1239520"/>
              <a:chExt cx="4378784" cy="4378960"/>
            </a:xfrm>
          </p:grpSpPr>
          <p:grpSp>
            <p:nvGrpSpPr>
              <p:cNvPr id="162" name="Google Shape;162;p12"/>
              <p:cNvGrpSpPr/>
              <p:nvPr/>
            </p:nvGrpSpPr>
            <p:grpSpPr>
              <a:xfrm>
                <a:off x="4087984" y="3151023"/>
                <a:ext cx="3991859" cy="557178"/>
                <a:chOff x="4087984" y="3151023"/>
                <a:chExt cx="3991859" cy="557178"/>
              </a:xfrm>
            </p:grpSpPr>
            <p:sp>
              <p:nvSpPr>
                <p:cNvPr id="163" name="Google Shape;163;p12"/>
                <p:cNvSpPr/>
                <p:nvPr/>
              </p:nvSpPr>
              <p:spPr>
                <a:xfrm>
                  <a:off x="4087984" y="3151023"/>
                  <a:ext cx="395507" cy="557178"/>
                </a:xfrm>
                <a:custGeom>
                  <a:rect b="b" l="l" r="r" t="t"/>
                  <a:pathLst>
                    <a:path extrusionOk="0" h="557178" w="395507">
                      <a:moveTo>
                        <a:pt x="0" y="385349"/>
                      </a:moveTo>
                      <a:lnTo>
                        <a:pt x="92834" y="385349"/>
                      </a:lnTo>
                      <a:cubicBezTo>
                        <a:pt x="95111" y="458039"/>
                        <a:pt x="117531" y="477482"/>
                        <a:pt x="197404" y="477482"/>
                      </a:cubicBezTo>
                      <a:cubicBezTo>
                        <a:pt x="277276" y="477482"/>
                        <a:pt x="302674" y="458915"/>
                        <a:pt x="302674" y="399361"/>
                      </a:cubicBezTo>
                      <a:cubicBezTo>
                        <a:pt x="302674" y="343661"/>
                        <a:pt x="287260" y="324218"/>
                        <a:pt x="234537" y="318788"/>
                      </a:cubicBezTo>
                      <a:lnTo>
                        <a:pt x="140827" y="308804"/>
                      </a:lnTo>
                      <a:cubicBezTo>
                        <a:pt x="36258" y="297944"/>
                        <a:pt x="4554" y="262387"/>
                        <a:pt x="4554" y="153964"/>
                      </a:cubicBezTo>
                      <a:cubicBezTo>
                        <a:pt x="4554" y="40111"/>
                        <a:pt x="54825" y="0"/>
                        <a:pt x="197228" y="0"/>
                      </a:cubicBezTo>
                      <a:cubicBezTo>
                        <a:pt x="339632" y="0"/>
                        <a:pt x="384473" y="35557"/>
                        <a:pt x="387626" y="158694"/>
                      </a:cubicBezTo>
                      <a:lnTo>
                        <a:pt x="296368" y="158694"/>
                      </a:lnTo>
                      <a:cubicBezTo>
                        <a:pt x="293215" y="95987"/>
                        <a:pt x="272371" y="78121"/>
                        <a:pt x="197228" y="78121"/>
                      </a:cubicBezTo>
                      <a:cubicBezTo>
                        <a:pt x="122085" y="78121"/>
                        <a:pt x="96687" y="94410"/>
                        <a:pt x="96687" y="151687"/>
                      </a:cubicBezTo>
                      <a:cubicBezTo>
                        <a:pt x="96687" y="201958"/>
                        <a:pt x="110700" y="218948"/>
                        <a:pt x="163248" y="224378"/>
                      </a:cubicBezTo>
                      <a:lnTo>
                        <a:pt x="258534" y="235238"/>
                      </a:lnTo>
                      <a:cubicBezTo>
                        <a:pt x="358374" y="246798"/>
                        <a:pt x="395508" y="290237"/>
                        <a:pt x="395508" y="393931"/>
                      </a:cubicBezTo>
                      <a:cubicBezTo>
                        <a:pt x="395508" y="514615"/>
                        <a:pt x="343661" y="557179"/>
                        <a:pt x="197404" y="557179"/>
                      </a:cubicBezTo>
                      <a:cubicBezTo>
                        <a:pt x="42563" y="557179"/>
                        <a:pt x="1576" y="521622"/>
                        <a:pt x="0" y="385349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4" name="Google Shape;164;p12"/>
                <p:cNvSpPr/>
                <p:nvPr/>
              </p:nvSpPr>
              <p:spPr>
                <a:xfrm>
                  <a:off x="4824875" y="3158555"/>
                  <a:ext cx="359950" cy="541940"/>
                </a:xfrm>
                <a:custGeom>
                  <a:rect b="b" l="l" r="r" t="t"/>
                  <a:pathLst>
                    <a:path extrusionOk="0" h="541940" w="359950">
                      <a:moveTo>
                        <a:pt x="0" y="461367"/>
                      </a:moveTo>
                      <a:lnTo>
                        <a:pt x="132420" y="461367"/>
                      </a:lnTo>
                      <a:lnTo>
                        <a:pt x="132420" y="80573"/>
                      </a:lnTo>
                      <a:lnTo>
                        <a:pt x="0" y="80573"/>
                      </a:lnTo>
                      <a:lnTo>
                        <a:pt x="0" y="0"/>
                      </a:lnTo>
                      <a:lnTo>
                        <a:pt x="359951" y="0"/>
                      </a:lnTo>
                      <a:lnTo>
                        <a:pt x="359951" y="80573"/>
                      </a:lnTo>
                      <a:lnTo>
                        <a:pt x="226830" y="80573"/>
                      </a:lnTo>
                      <a:lnTo>
                        <a:pt x="226830" y="461367"/>
                      </a:lnTo>
                      <a:lnTo>
                        <a:pt x="359951" y="461367"/>
                      </a:lnTo>
                      <a:lnTo>
                        <a:pt x="359951" y="541940"/>
                      </a:lnTo>
                      <a:lnTo>
                        <a:pt x="0" y="541940"/>
                      </a:lnTo>
                      <a:cubicBezTo>
                        <a:pt x="0" y="541940"/>
                        <a:pt x="0" y="461367"/>
                        <a:pt x="0" y="461367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5" name="Google Shape;165;p12"/>
                <p:cNvSpPr/>
                <p:nvPr/>
              </p:nvSpPr>
              <p:spPr>
                <a:xfrm>
                  <a:off x="5527786" y="3151023"/>
                  <a:ext cx="395507" cy="557178"/>
                </a:xfrm>
                <a:custGeom>
                  <a:rect b="b" l="l" r="r" t="t"/>
                  <a:pathLst>
                    <a:path extrusionOk="0" h="557178" w="395507">
                      <a:moveTo>
                        <a:pt x="0" y="385349"/>
                      </a:moveTo>
                      <a:lnTo>
                        <a:pt x="92834" y="385349"/>
                      </a:lnTo>
                      <a:cubicBezTo>
                        <a:pt x="95111" y="458039"/>
                        <a:pt x="117531" y="477482"/>
                        <a:pt x="197404" y="477482"/>
                      </a:cubicBezTo>
                      <a:cubicBezTo>
                        <a:pt x="277276" y="477482"/>
                        <a:pt x="302674" y="458915"/>
                        <a:pt x="302674" y="399361"/>
                      </a:cubicBezTo>
                      <a:cubicBezTo>
                        <a:pt x="302674" y="343661"/>
                        <a:pt x="287260" y="324218"/>
                        <a:pt x="234537" y="318788"/>
                      </a:cubicBezTo>
                      <a:lnTo>
                        <a:pt x="140827" y="308804"/>
                      </a:lnTo>
                      <a:cubicBezTo>
                        <a:pt x="36258" y="297944"/>
                        <a:pt x="4554" y="262387"/>
                        <a:pt x="4554" y="153964"/>
                      </a:cubicBezTo>
                      <a:cubicBezTo>
                        <a:pt x="4554" y="40111"/>
                        <a:pt x="54825" y="0"/>
                        <a:pt x="197228" y="0"/>
                      </a:cubicBezTo>
                      <a:cubicBezTo>
                        <a:pt x="339632" y="0"/>
                        <a:pt x="384473" y="35557"/>
                        <a:pt x="387626" y="158694"/>
                      </a:cubicBezTo>
                      <a:lnTo>
                        <a:pt x="296368" y="158694"/>
                      </a:lnTo>
                      <a:cubicBezTo>
                        <a:pt x="293215" y="95987"/>
                        <a:pt x="272371" y="78121"/>
                        <a:pt x="197228" y="78121"/>
                      </a:cubicBezTo>
                      <a:cubicBezTo>
                        <a:pt x="122085" y="78121"/>
                        <a:pt x="96688" y="94410"/>
                        <a:pt x="96688" y="151687"/>
                      </a:cubicBezTo>
                      <a:cubicBezTo>
                        <a:pt x="96688" y="201958"/>
                        <a:pt x="110700" y="218948"/>
                        <a:pt x="163248" y="224378"/>
                      </a:cubicBezTo>
                      <a:lnTo>
                        <a:pt x="258534" y="235238"/>
                      </a:lnTo>
                      <a:cubicBezTo>
                        <a:pt x="358374" y="246798"/>
                        <a:pt x="395508" y="290237"/>
                        <a:pt x="395508" y="393931"/>
                      </a:cubicBezTo>
                      <a:cubicBezTo>
                        <a:pt x="395508" y="514615"/>
                        <a:pt x="343661" y="557179"/>
                        <a:pt x="197404" y="557179"/>
                      </a:cubicBezTo>
                      <a:cubicBezTo>
                        <a:pt x="42563" y="557179"/>
                        <a:pt x="1576" y="521622"/>
                        <a:pt x="0" y="385349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6" name="Google Shape;166;p12"/>
                <p:cNvSpPr/>
                <p:nvPr/>
              </p:nvSpPr>
              <p:spPr>
                <a:xfrm>
                  <a:off x="6243833" y="3158555"/>
                  <a:ext cx="401813" cy="541940"/>
                </a:xfrm>
                <a:custGeom>
                  <a:rect b="b" l="l" r="r" t="t"/>
                  <a:pathLst>
                    <a:path extrusionOk="0" h="541940" w="401813">
                      <a:moveTo>
                        <a:pt x="153964" y="86003"/>
                      </a:moveTo>
                      <a:lnTo>
                        <a:pt x="0" y="86003"/>
                      </a:lnTo>
                      <a:lnTo>
                        <a:pt x="0" y="0"/>
                      </a:lnTo>
                      <a:lnTo>
                        <a:pt x="401813" y="0"/>
                      </a:lnTo>
                      <a:lnTo>
                        <a:pt x="401813" y="86003"/>
                      </a:lnTo>
                      <a:lnTo>
                        <a:pt x="248550" y="86003"/>
                      </a:lnTo>
                      <a:lnTo>
                        <a:pt x="248550" y="541940"/>
                      </a:lnTo>
                      <a:lnTo>
                        <a:pt x="154139" y="541940"/>
                      </a:lnTo>
                      <a:lnTo>
                        <a:pt x="154139" y="86003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7" name="Google Shape;167;p12"/>
                <p:cNvSpPr/>
                <p:nvPr/>
              </p:nvSpPr>
              <p:spPr>
                <a:xfrm>
                  <a:off x="6995263" y="3158555"/>
                  <a:ext cx="356097" cy="542115"/>
                </a:xfrm>
                <a:custGeom>
                  <a:rect b="b" l="l" r="r" t="t"/>
                  <a:pathLst>
                    <a:path extrusionOk="0" h="542115" w="356097">
                      <a:moveTo>
                        <a:pt x="175" y="0"/>
                      </a:moveTo>
                      <a:lnTo>
                        <a:pt x="349967" y="0"/>
                      </a:lnTo>
                      <a:lnTo>
                        <a:pt x="349967" y="80573"/>
                      </a:lnTo>
                      <a:lnTo>
                        <a:pt x="95286" y="80573"/>
                      </a:lnTo>
                      <a:lnTo>
                        <a:pt x="95286" y="223852"/>
                      </a:lnTo>
                      <a:lnTo>
                        <a:pt x="332976" y="223852"/>
                      </a:lnTo>
                      <a:lnTo>
                        <a:pt x="332976" y="304425"/>
                      </a:lnTo>
                      <a:lnTo>
                        <a:pt x="95286" y="304425"/>
                      </a:lnTo>
                      <a:lnTo>
                        <a:pt x="95286" y="461543"/>
                      </a:lnTo>
                      <a:lnTo>
                        <a:pt x="356097" y="461543"/>
                      </a:lnTo>
                      <a:lnTo>
                        <a:pt x="356097" y="542115"/>
                      </a:lnTo>
                      <a:lnTo>
                        <a:pt x="0" y="542115"/>
                      </a:lnTo>
                      <a:lnTo>
                        <a:pt x="0" y="350"/>
                      </a:lnTo>
                      <a:lnTo>
                        <a:pt x="0" y="35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8" name="Google Shape;168;p12"/>
                <p:cNvSpPr/>
                <p:nvPr/>
              </p:nvSpPr>
              <p:spPr>
                <a:xfrm>
                  <a:off x="7705005" y="3158555"/>
                  <a:ext cx="374838" cy="541940"/>
                </a:xfrm>
                <a:custGeom>
                  <a:rect b="b" l="l" r="r" t="t"/>
                  <a:pathLst>
                    <a:path extrusionOk="0" h="541940" w="374838">
                      <a:moveTo>
                        <a:pt x="175" y="0"/>
                      </a:moveTo>
                      <a:lnTo>
                        <a:pt x="219999" y="0"/>
                      </a:lnTo>
                      <a:cubicBezTo>
                        <a:pt x="329123" y="0"/>
                        <a:pt x="374839" y="42563"/>
                        <a:pt x="374839" y="145557"/>
                      </a:cubicBezTo>
                      <a:lnTo>
                        <a:pt x="374839" y="159569"/>
                      </a:lnTo>
                      <a:cubicBezTo>
                        <a:pt x="374839" y="227706"/>
                        <a:pt x="350142" y="265540"/>
                        <a:pt x="296718" y="281129"/>
                      </a:cubicBezTo>
                      <a:cubicBezTo>
                        <a:pt x="344712" y="293566"/>
                        <a:pt x="365556" y="324393"/>
                        <a:pt x="365556" y="383247"/>
                      </a:cubicBezTo>
                      <a:lnTo>
                        <a:pt x="365556" y="541940"/>
                      </a:lnTo>
                      <a:lnTo>
                        <a:pt x="270269" y="541940"/>
                      </a:lnTo>
                      <a:lnTo>
                        <a:pt x="270269" y="390954"/>
                      </a:lnTo>
                      <a:cubicBezTo>
                        <a:pt x="270269" y="339807"/>
                        <a:pt x="252403" y="323693"/>
                        <a:pt x="200556" y="323693"/>
                      </a:cubicBezTo>
                      <a:lnTo>
                        <a:pt x="95286" y="323693"/>
                      </a:lnTo>
                      <a:lnTo>
                        <a:pt x="95286" y="541940"/>
                      </a:lnTo>
                      <a:lnTo>
                        <a:pt x="0" y="541940"/>
                      </a:lnTo>
                      <a:lnTo>
                        <a:pt x="0" y="175"/>
                      </a:lnTo>
                      <a:lnTo>
                        <a:pt x="0" y="175"/>
                      </a:lnTo>
                      <a:close/>
                      <a:moveTo>
                        <a:pt x="194426" y="247674"/>
                      </a:moveTo>
                      <a:cubicBezTo>
                        <a:pt x="259410" y="247674"/>
                        <a:pt x="281129" y="228407"/>
                        <a:pt x="281129" y="170254"/>
                      </a:cubicBezTo>
                      <a:lnTo>
                        <a:pt x="281129" y="153264"/>
                      </a:lnTo>
                      <a:cubicBezTo>
                        <a:pt x="281129" y="95286"/>
                        <a:pt x="259410" y="76544"/>
                        <a:pt x="194426" y="76544"/>
                      </a:cubicBezTo>
                      <a:lnTo>
                        <a:pt x="95286" y="76544"/>
                      </a:lnTo>
                      <a:lnTo>
                        <a:pt x="95286" y="247674"/>
                      </a:lnTo>
                      <a:cubicBezTo>
                        <a:pt x="95286" y="247674"/>
                        <a:pt x="194426" y="247674"/>
                        <a:pt x="194426" y="247674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69" name="Google Shape;169;p12"/>
              <p:cNvSpPr/>
              <p:nvPr/>
            </p:nvSpPr>
            <p:spPr>
              <a:xfrm>
                <a:off x="3906520" y="1239520"/>
                <a:ext cx="4378784" cy="4378960"/>
              </a:xfrm>
              <a:custGeom>
                <a:rect b="b" l="l" r="r" t="t"/>
                <a:pathLst>
                  <a:path extrusionOk="0" h="4378960" w="4378784">
                    <a:moveTo>
                      <a:pt x="1104374" y="4378960"/>
                    </a:moveTo>
                    <a:cubicBezTo>
                      <a:pt x="894359" y="4378960"/>
                      <a:pt x="723579" y="4208181"/>
                      <a:pt x="723579" y="3998166"/>
                    </a:cubicBezTo>
                    <a:lnTo>
                      <a:pt x="723579" y="1104374"/>
                    </a:lnTo>
                    <a:cubicBezTo>
                      <a:pt x="723579" y="915553"/>
                      <a:pt x="569965" y="761764"/>
                      <a:pt x="380970" y="761764"/>
                    </a:cubicBezTo>
                    <a:cubicBezTo>
                      <a:pt x="191974" y="761764"/>
                      <a:pt x="38360" y="915378"/>
                      <a:pt x="38360" y="1104374"/>
                    </a:cubicBezTo>
                    <a:lnTo>
                      <a:pt x="38360" y="2460801"/>
                    </a:lnTo>
                    <a:lnTo>
                      <a:pt x="0" y="2460801"/>
                    </a:lnTo>
                    <a:lnTo>
                      <a:pt x="0" y="1104374"/>
                    </a:lnTo>
                    <a:cubicBezTo>
                      <a:pt x="0" y="894359"/>
                      <a:pt x="170779" y="723579"/>
                      <a:pt x="380794" y="723579"/>
                    </a:cubicBezTo>
                    <a:cubicBezTo>
                      <a:pt x="590809" y="723579"/>
                      <a:pt x="761589" y="894359"/>
                      <a:pt x="761589" y="1104374"/>
                    </a:cubicBezTo>
                    <a:lnTo>
                      <a:pt x="761589" y="3998166"/>
                    </a:lnTo>
                    <a:cubicBezTo>
                      <a:pt x="761589" y="4186986"/>
                      <a:pt x="915203" y="4340776"/>
                      <a:pt x="1104199" y="4340776"/>
                    </a:cubicBezTo>
                    <a:cubicBezTo>
                      <a:pt x="1293195" y="4340776"/>
                      <a:pt x="1446808" y="4187162"/>
                      <a:pt x="1446808" y="3998166"/>
                    </a:cubicBezTo>
                    <a:lnTo>
                      <a:pt x="1446808" y="380794"/>
                    </a:lnTo>
                    <a:cubicBezTo>
                      <a:pt x="1446808" y="170779"/>
                      <a:pt x="1617588" y="0"/>
                      <a:pt x="1827603" y="0"/>
                    </a:cubicBezTo>
                    <a:cubicBezTo>
                      <a:pt x="2037618" y="0"/>
                      <a:pt x="2208397" y="170779"/>
                      <a:pt x="2208397" y="380794"/>
                    </a:cubicBezTo>
                    <a:lnTo>
                      <a:pt x="2208397" y="3274586"/>
                    </a:lnTo>
                    <a:cubicBezTo>
                      <a:pt x="2208397" y="3463407"/>
                      <a:pt x="2362011" y="3617196"/>
                      <a:pt x="2551007" y="3617196"/>
                    </a:cubicBezTo>
                    <a:cubicBezTo>
                      <a:pt x="2740003" y="3617196"/>
                      <a:pt x="2893617" y="3463582"/>
                      <a:pt x="2893617" y="3274586"/>
                    </a:cubicBezTo>
                    <a:lnTo>
                      <a:pt x="2893617" y="1104374"/>
                    </a:lnTo>
                    <a:cubicBezTo>
                      <a:pt x="2893617" y="894359"/>
                      <a:pt x="3064396" y="723579"/>
                      <a:pt x="3274411" y="723579"/>
                    </a:cubicBezTo>
                    <a:cubicBezTo>
                      <a:pt x="3484426" y="723579"/>
                      <a:pt x="3655205" y="894359"/>
                      <a:pt x="3655205" y="1104374"/>
                    </a:cubicBezTo>
                    <a:lnTo>
                      <a:pt x="3655205" y="3636639"/>
                    </a:lnTo>
                    <a:cubicBezTo>
                      <a:pt x="3655205" y="3825459"/>
                      <a:pt x="3808819" y="3979249"/>
                      <a:pt x="3997816" y="3979249"/>
                    </a:cubicBezTo>
                    <a:cubicBezTo>
                      <a:pt x="4186811" y="3979249"/>
                      <a:pt x="4340425" y="3825635"/>
                      <a:pt x="4340425" y="3636639"/>
                    </a:cubicBezTo>
                    <a:lnTo>
                      <a:pt x="4340425" y="1918335"/>
                    </a:lnTo>
                    <a:lnTo>
                      <a:pt x="4378785" y="1918335"/>
                    </a:lnTo>
                    <a:lnTo>
                      <a:pt x="4378785" y="3636639"/>
                    </a:lnTo>
                    <a:cubicBezTo>
                      <a:pt x="4378785" y="3846654"/>
                      <a:pt x="4208006" y="4017433"/>
                      <a:pt x="3997991" y="4017433"/>
                    </a:cubicBezTo>
                    <a:cubicBezTo>
                      <a:pt x="3787976" y="4017433"/>
                      <a:pt x="3617196" y="3846654"/>
                      <a:pt x="3617196" y="3636639"/>
                    </a:cubicBezTo>
                    <a:lnTo>
                      <a:pt x="3617196" y="1104374"/>
                    </a:lnTo>
                    <a:cubicBezTo>
                      <a:pt x="3617196" y="915553"/>
                      <a:pt x="3463582" y="761764"/>
                      <a:pt x="3274586" y="761764"/>
                    </a:cubicBezTo>
                    <a:cubicBezTo>
                      <a:pt x="3085591" y="761764"/>
                      <a:pt x="2931977" y="915378"/>
                      <a:pt x="2931977" y="1104374"/>
                    </a:cubicBezTo>
                    <a:lnTo>
                      <a:pt x="2931977" y="3274762"/>
                    </a:lnTo>
                    <a:cubicBezTo>
                      <a:pt x="2931977" y="3484776"/>
                      <a:pt x="2761197" y="3655556"/>
                      <a:pt x="2551182" y="3655556"/>
                    </a:cubicBezTo>
                    <a:cubicBezTo>
                      <a:pt x="2341167" y="3655556"/>
                      <a:pt x="2170388" y="3484776"/>
                      <a:pt x="2170388" y="3274762"/>
                    </a:cubicBezTo>
                    <a:lnTo>
                      <a:pt x="2170388" y="380794"/>
                    </a:lnTo>
                    <a:cubicBezTo>
                      <a:pt x="2170388" y="191974"/>
                      <a:pt x="2016774" y="38185"/>
                      <a:pt x="1827778" y="38185"/>
                    </a:cubicBezTo>
                    <a:cubicBezTo>
                      <a:pt x="1638782" y="38185"/>
                      <a:pt x="1485168" y="191798"/>
                      <a:pt x="1485168" y="380794"/>
                    </a:cubicBezTo>
                    <a:lnTo>
                      <a:pt x="1485168" y="3997991"/>
                    </a:lnTo>
                    <a:cubicBezTo>
                      <a:pt x="1485168" y="4208006"/>
                      <a:pt x="1314389" y="4378785"/>
                      <a:pt x="1104374" y="4378785"/>
                    </a:cubicBezTo>
                    <a:lnTo>
                      <a:pt x="1104374" y="4378785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170" name="Google Shape;170;p1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8412" y="5643796"/>
              <a:ext cx="954087" cy="24170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Bruntwood title slide 1">
  <p:cSld name="2_Bruntwood title slide 1">
    <p:bg>
      <p:bgPr>
        <a:solidFill>
          <a:schemeClr val="dk1"/>
        </a:solid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person's face&#10;&#10;Description automatically generated" id="172" name="Google Shape;172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3"/>
          <p:cNvSpPr txBox="1"/>
          <p:nvPr>
            <p:ph type="ctrTitle"/>
          </p:nvPr>
        </p:nvSpPr>
        <p:spPr>
          <a:xfrm>
            <a:off x="2000252" y="1727849"/>
            <a:ext cx="8191498" cy="29084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b="0" sz="7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74" name="Google Shape;174;p13"/>
          <p:cNvGrpSpPr/>
          <p:nvPr/>
        </p:nvGrpSpPr>
        <p:grpSpPr>
          <a:xfrm>
            <a:off x="5076756" y="5346700"/>
            <a:ext cx="2225743" cy="952500"/>
            <a:chOff x="5076756" y="5346700"/>
            <a:chExt cx="2225743" cy="952500"/>
          </a:xfrm>
        </p:grpSpPr>
        <p:grpSp>
          <p:nvGrpSpPr>
            <p:cNvPr id="175" name="Google Shape;175;p13"/>
            <p:cNvGrpSpPr/>
            <p:nvPr/>
          </p:nvGrpSpPr>
          <p:grpSpPr>
            <a:xfrm>
              <a:off x="5076756" y="5346700"/>
              <a:ext cx="952462" cy="952500"/>
              <a:chOff x="3906520" y="1239520"/>
              <a:chExt cx="4378784" cy="4378960"/>
            </a:xfrm>
          </p:grpSpPr>
          <p:grpSp>
            <p:nvGrpSpPr>
              <p:cNvPr id="176" name="Google Shape;176;p13"/>
              <p:cNvGrpSpPr/>
              <p:nvPr/>
            </p:nvGrpSpPr>
            <p:grpSpPr>
              <a:xfrm>
                <a:off x="4087984" y="3151023"/>
                <a:ext cx="3991859" cy="557178"/>
                <a:chOff x="4087984" y="3151023"/>
                <a:chExt cx="3991859" cy="557178"/>
              </a:xfrm>
            </p:grpSpPr>
            <p:sp>
              <p:nvSpPr>
                <p:cNvPr id="177" name="Google Shape;177;p13"/>
                <p:cNvSpPr/>
                <p:nvPr/>
              </p:nvSpPr>
              <p:spPr>
                <a:xfrm>
                  <a:off x="4087984" y="3151023"/>
                  <a:ext cx="395507" cy="557178"/>
                </a:xfrm>
                <a:custGeom>
                  <a:rect b="b" l="l" r="r" t="t"/>
                  <a:pathLst>
                    <a:path extrusionOk="0" h="557178" w="395507">
                      <a:moveTo>
                        <a:pt x="0" y="385349"/>
                      </a:moveTo>
                      <a:lnTo>
                        <a:pt x="92834" y="385349"/>
                      </a:lnTo>
                      <a:cubicBezTo>
                        <a:pt x="95111" y="458039"/>
                        <a:pt x="117531" y="477482"/>
                        <a:pt x="197404" y="477482"/>
                      </a:cubicBezTo>
                      <a:cubicBezTo>
                        <a:pt x="277276" y="477482"/>
                        <a:pt x="302674" y="458915"/>
                        <a:pt x="302674" y="399361"/>
                      </a:cubicBezTo>
                      <a:cubicBezTo>
                        <a:pt x="302674" y="343661"/>
                        <a:pt x="287260" y="324218"/>
                        <a:pt x="234537" y="318788"/>
                      </a:cubicBezTo>
                      <a:lnTo>
                        <a:pt x="140827" y="308804"/>
                      </a:lnTo>
                      <a:cubicBezTo>
                        <a:pt x="36258" y="297944"/>
                        <a:pt x="4554" y="262387"/>
                        <a:pt x="4554" y="153964"/>
                      </a:cubicBezTo>
                      <a:cubicBezTo>
                        <a:pt x="4554" y="40111"/>
                        <a:pt x="54825" y="0"/>
                        <a:pt x="197228" y="0"/>
                      </a:cubicBezTo>
                      <a:cubicBezTo>
                        <a:pt x="339632" y="0"/>
                        <a:pt x="384473" y="35557"/>
                        <a:pt x="387626" y="158694"/>
                      </a:cubicBezTo>
                      <a:lnTo>
                        <a:pt x="296368" y="158694"/>
                      </a:lnTo>
                      <a:cubicBezTo>
                        <a:pt x="293215" y="95987"/>
                        <a:pt x="272371" y="78121"/>
                        <a:pt x="197228" y="78121"/>
                      </a:cubicBezTo>
                      <a:cubicBezTo>
                        <a:pt x="122085" y="78121"/>
                        <a:pt x="96687" y="94410"/>
                        <a:pt x="96687" y="151687"/>
                      </a:cubicBezTo>
                      <a:cubicBezTo>
                        <a:pt x="96687" y="201958"/>
                        <a:pt x="110700" y="218948"/>
                        <a:pt x="163248" y="224378"/>
                      </a:cubicBezTo>
                      <a:lnTo>
                        <a:pt x="258534" y="235238"/>
                      </a:lnTo>
                      <a:cubicBezTo>
                        <a:pt x="358374" y="246798"/>
                        <a:pt x="395508" y="290237"/>
                        <a:pt x="395508" y="393931"/>
                      </a:cubicBezTo>
                      <a:cubicBezTo>
                        <a:pt x="395508" y="514615"/>
                        <a:pt x="343661" y="557179"/>
                        <a:pt x="197404" y="557179"/>
                      </a:cubicBezTo>
                      <a:cubicBezTo>
                        <a:pt x="42563" y="557179"/>
                        <a:pt x="1576" y="521622"/>
                        <a:pt x="0" y="385349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8" name="Google Shape;178;p13"/>
                <p:cNvSpPr/>
                <p:nvPr/>
              </p:nvSpPr>
              <p:spPr>
                <a:xfrm>
                  <a:off x="4824875" y="3158555"/>
                  <a:ext cx="359950" cy="541940"/>
                </a:xfrm>
                <a:custGeom>
                  <a:rect b="b" l="l" r="r" t="t"/>
                  <a:pathLst>
                    <a:path extrusionOk="0" h="541940" w="359950">
                      <a:moveTo>
                        <a:pt x="0" y="461367"/>
                      </a:moveTo>
                      <a:lnTo>
                        <a:pt x="132420" y="461367"/>
                      </a:lnTo>
                      <a:lnTo>
                        <a:pt x="132420" y="80573"/>
                      </a:lnTo>
                      <a:lnTo>
                        <a:pt x="0" y="80573"/>
                      </a:lnTo>
                      <a:lnTo>
                        <a:pt x="0" y="0"/>
                      </a:lnTo>
                      <a:lnTo>
                        <a:pt x="359951" y="0"/>
                      </a:lnTo>
                      <a:lnTo>
                        <a:pt x="359951" y="80573"/>
                      </a:lnTo>
                      <a:lnTo>
                        <a:pt x="226830" y="80573"/>
                      </a:lnTo>
                      <a:lnTo>
                        <a:pt x="226830" y="461367"/>
                      </a:lnTo>
                      <a:lnTo>
                        <a:pt x="359951" y="461367"/>
                      </a:lnTo>
                      <a:lnTo>
                        <a:pt x="359951" y="541940"/>
                      </a:lnTo>
                      <a:lnTo>
                        <a:pt x="0" y="541940"/>
                      </a:lnTo>
                      <a:cubicBezTo>
                        <a:pt x="0" y="541940"/>
                        <a:pt x="0" y="461367"/>
                        <a:pt x="0" y="461367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9" name="Google Shape;179;p13"/>
                <p:cNvSpPr/>
                <p:nvPr/>
              </p:nvSpPr>
              <p:spPr>
                <a:xfrm>
                  <a:off x="5527786" y="3151023"/>
                  <a:ext cx="395507" cy="557178"/>
                </a:xfrm>
                <a:custGeom>
                  <a:rect b="b" l="l" r="r" t="t"/>
                  <a:pathLst>
                    <a:path extrusionOk="0" h="557178" w="395507">
                      <a:moveTo>
                        <a:pt x="0" y="385349"/>
                      </a:moveTo>
                      <a:lnTo>
                        <a:pt x="92834" y="385349"/>
                      </a:lnTo>
                      <a:cubicBezTo>
                        <a:pt x="95111" y="458039"/>
                        <a:pt x="117531" y="477482"/>
                        <a:pt x="197404" y="477482"/>
                      </a:cubicBezTo>
                      <a:cubicBezTo>
                        <a:pt x="277276" y="477482"/>
                        <a:pt x="302674" y="458915"/>
                        <a:pt x="302674" y="399361"/>
                      </a:cubicBezTo>
                      <a:cubicBezTo>
                        <a:pt x="302674" y="343661"/>
                        <a:pt x="287260" y="324218"/>
                        <a:pt x="234537" y="318788"/>
                      </a:cubicBezTo>
                      <a:lnTo>
                        <a:pt x="140827" y="308804"/>
                      </a:lnTo>
                      <a:cubicBezTo>
                        <a:pt x="36258" y="297944"/>
                        <a:pt x="4554" y="262387"/>
                        <a:pt x="4554" y="153964"/>
                      </a:cubicBezTo>
                      <a:cubicBezTo>
                        <a:pt x="4554" y="40111"/>
                        <a:pt x="54825" y="0"/>
                        <a:pt x="197228" y="0"/>
                      </a:cubicBezTo>
                      <a:cubicBezTo>
                        <a:pt x="339632" y="0"/>
                        <a:pt x="384473" y="35557"/>
                        <a:pt x="387626" y="158694"/>
                      </a:cubicBezTo>
                      <a:lnTo>
                        <a:pt x="296368" y="158694"/>
                      </a:lnTo>
                      <a:cubicBezTo>
                        <a:pt x="293215" y="95987"/>
                        <a:pt x="272371" y="78121"/>
                        <a:pt x="197228" y="78121"/>
                      </a:cubicBezTo>
                      <a:cubicBezTo>
                        <a:pt x="122085" y="78121"/>
                        <a:pt x="96688" y="94410"/>
                        <a:pt x="96688" y="151687"/>
                      </a:cubicBezTo>
                      <a:cubicBezTo>
                        <a:pt x="96688" y="201958"/>
                        <a:pt x="110700" y="218948"/>
                        <a:pt x="163248" y="224378"/>
                      </a:cubicBezTo>
                      <a:lnTo>
                        <a:pt x="258534" y="235238"/>
                      </a:lnTo>
                      <a:cubicBezTo>
                        <a:pt x="358374" y="246798"/>
                        <a:pt x="395508" y="290237"/>
                        <a:pt x="395508" y="393931"/>
                      </a:cubicBezTo>
                      <a:cubicBezTo>
                        <a:pt x="395508" y="514615"/>
                        <a:pt x="343661" y="557179"/>
                        <a:pt x="197404" y="557179"/>
                      </a:cubicBezTo>
                      <a:cubicBezTo>
                        <a:pt x="42563" y="557179"/>
                        <a:pt x="1576" y="521622"/>
                        <a:pt x="0" y="385349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0" name="Google Shape;180;p13"/>
                <p:cNvSpPr/>
                <p:nvPr/>
              </p:nvSpPr>
              <p:spPr>
                <a:xfrm>
                  <a:off x="6243833" y="3158555"/>
                  <a:ext cx="401813" cy="541940"/>
                </a:xfrm>
                <a:custGeom>
                  <a:rect b="b" l="l" r="r" t="t"/>
                  <a:pathLst>
                    <a:path extrusionOk="0" h="541940" w="401813">
                      <a:moveTo>
                        <a:pt x="153964" y="86003"/>
                      </a:moveTo>
                      <a:lnTo>
                        <a:pt x="0" y="86003"/>
                      </a:lnTo>
                      <a:lnTo>
                        <a:pt x="0" y="0"/>
                      </a:lnTo>
                      <a:lnTo>
                        <a:pt x="401813" y="0"/>
                      </a:lnTo>
                      <a:lnTo>
                        <a:pt x="401813" y="86003"/>
                      </a:lnTo>
                      <a:lnTo>
                        <a:pt x="248550" y="86003"/>
                      </a:lnTo>
                      <a:lnTo>
                        <a:pt x="248550" y="541940"/>
                      </a:lnTo>
                      <a:lnTo>
                        <a:pt x="154139" y="541940"/>
                      </a:lnTo>
                      <a:lnTo>
                        <a:pt x="154139" y="86003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1" name="Google Shape;181;p13"/>
                <p:cNvSpPr/>
                <p:nvPr/>
              </p:nvSpPr>
              <p:spPr>
                <a:xfrm>
                  <a:off x="6995263" y="3158555"/>
                  <a:ext cx="356097" cy="542115"/>
                </a:xfrm>
                <a:custGeom>
                  <a:rect b="b" l="l" r="r" t="t"/>
                  <a:pathLst>
                    <a:path extrusionOk="0" h="542115" w="356097">
                      <a:moveTo>
                        <a:pt x="175" y="0"/>
                      </a:moveTo>
                      <a:lnTo>
                        <a:pt x="349967" y="0"/>
                      </a:lnTo>
                      <a:lnTo>
                        <a:pt x="349967" y="80573"/>
                      </a:lnTo>
                      <a:lnTo>
                        <a:pt x="95286" y="80573"/>
                      </a:lnTo>
                      <a:lnTo>
                        <a:pt x="95286" y="223852"/>
                      </a:lnTo>
                      <a:lnTo>
                        <a:pt x="332976" y="223852"/>
                      </a:lnTo>
                      <a:lnTo>
                        <a:pt x="332976" y="304425"/>
                      </a:lnTo>
                      <a:lnTo>
                        <a:pt x="95286" y="304425"/>
                      </a:lnTo>
                      <a:lnTo>
                        <a:pt x="95286" y="461543"/>
                      </a:lnTo>
                      <a:lnTo>
                        <a:pt x="356097" y="461543"/>
                      </a:lnTo>
                      <a:lnTo>
                        <a:pt x="356097" y="542115"/>
                      </a:lnTo>
                      <a:lnTo>
                        <a:pt x="0" y="542115"/>
                      </a:lnTo>
                      <a:lnTo>
                        <a:pt x="0" y="350"/>
                      </a:lnTo>
                      <a:lnTo>
                        <a:pt x="0" y="35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2" name="Google Shape;182;p13"/>
                <p:cNvSpPr/>
                <p:nvPr/>
              </p:nvSpPr>
              <p:spPr>
                <a:xfrm>
                  <a:off x="7705005" y="3158555"/>
                  <a:ext cx="374838" cy="541940"/>
                </a:xfrm>
                <a:custGeom>
                  <a:rect b="b" l="l" r="r" t="t"/>
                  <a:pathLst>
                    <a:path extrusionOk="0" h="541940" w="374838">
                      <a:moveTo>
                        <a:pt x="175" y="0"/>
                      </a:moveTo>
                      <a:lnTo>
                        <a:pt x="219999" y="0"/>
                      </a:lnTo>
                      <a:cubicBezTo>
                        <a:pt x="329123" y="0"/>
                        <a:pt x="374839" y="42563"/>
                        <a:pt x="374839" y="145557"/>
                      </a:cubicBezTo>
                      <a:lnTo>
                        <a:pt x="374839" y="159569"/>
                      </a:lnTo>
                      <a:cubicBezTo>
                        <a:pt x="374839" y="227706"/>
                        <a:pt x="350142" y="265540"/>
                        <a:pt x="296718" y="281129"/>
                      </a:cubicBezTo>
                      <a:cubicBezTo>
                        <a:pt x="344712" y="293566"/>
                        <a:pt x="365556" y="324393"/>
                        <a:pt x="365556" y="383247"/>
                      </a:cubicBezTo>
                      <a:lnTo>
                        <a:pt x="365556" y="541940"/>
                      </a:lnTo>
                      <a:lnTo>
                        <a:pt x="270269" y="541940"/>
                      </a:lnTo>
                      <a:lnTo>
                        <a:pt x="270269" y="390954"/>
                      </a:lnTo>
                      <a:cubicBezTo>
                        <a:pt x="270269" y="339807"/>
                        <a:pt x="252403" y="323693"/>
                        <a:pt x="200556" y="323693"/>
                      </a:cubicBezTo>
                      <a:lnTo>
                        <a:pt x="95286" y="323693"/>
                      </a:lnTo>
                      <a:lnTo>
                        <a:pt x="95286" y="541940"/>
                      </a:lnTo>
                      <a:lnTo>
                        <a:pt x="0" y="541940"/>
                      </a:lnTo>
                      <a:lnTo>
                        <a:pt x="0" y="175"/>
                      </a:lnTo>
                      <a:lnTo>
                        <a:pt x="0" y="175"/>
                      </a:lnTo>
                      <a:close/>
                      <a:moveTo>
                        <a:pt x="194426" y="247674"/>
                      </a:moveTo>
                      <a:cubicBezTo>
                        <a:pt x="259410" y="247674"/>
                        <a:pt x="281129" y="228407"/>
                        <a:pt x="281129" y="170254"/>
                      </a:cubicBezTo>
                      <a:lnTo>
                        <a:pt x="281129" y="153264"/>
                      </a:lnTo>
                      <a:cubicBezTo>
                        <a:pt x="281129" y="95286"/>
                        <a:pt x="259410" y="76544"/>
                        <a:pt x="194426" y="76544"/>
                      </a:cubicBezTo>
                      <a:lnTo>
                        <a:pt x="95286" y="76544"/>
                      </a:lnTo>
                      <a:lnTo>
                        <a:pt x="95286" y="247674"/>
                      </a:lnTo>
                      <a:cubicBezTo>
                        <a:pt x="95286" y="247674"/>
                        <a:pt x="194426" y="247674"/>
                        <a:pt x="194426" y="247674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83" name="Google Shape;183;p13"/>
              <p:cNvSpPr/>
              <p:nvPr/>
            </p:nvSpPr>
            <p:spPr>
              <a:xfrm>
                <a:off x="3906520" y="1239520"/>
                <a:ext cx="4378784" cy="4378960"/>
              </a:xfrm>
              <a:custGeom>
                <a:rect b="b" l="l" r="r" t="t"/>
                <a:pathLst>
                  <a:path extrusionOk="0" h="4378960" w="4378784">
                    <a:moveTo>
                      <a:pt x="1104374" y="4378960"/>
                    </a:moveTo>
                    <a:cubicBezTo>
                      <a:pt x="894359" y="4378960"/>
                      <a:pt x="723579" y="4208181"/>
                      <a:pt x="723579" y="3998166"/>
                    </a:cubicBezTo>
                    <a:lnTo>
                      <a:pt x="723579" y="1104374"/>
                    </a:lnTo>
                    <a:cubicBezTo>
                      <a:pt x="723579" y="915553"/>
                      <a:pt x="569965" y="761764"/>
                      <a:pt x="380970" y="761764"/>
                    </a:cubicBezTo>
                    <a:cubicBezTo>
                      <a:pt x="191974" y="761764"/>
                      <a:pt x="38360" y="915378"/>
                      <a:pt x="38360" y="1104374"/>
                    </a:cubicBezTo>
                    <a:lnTo>
                      <a:pt x="38360" y="2460801"/>
                    </a:lnTo>
                    <a:lnTo>
                      <a:pt x="0" y="2460801"/>
                    </a:lnTo>
                    <a:lnTo>
                      <a:pt x="0" y="1104374"/>
                    </a:lnTo>
                    <a:cubicBezTo>
                      <a:pt x="0" y="894359"/>
                      <a:pt x="170779" y="723579"/>
                      <a:pt x="380794" y="723579"/>
                    </a:cubicBezTo>
                    <a:cubicBezTo>
                      <a:pt x="590809" y="723579"/>
                      <a:pt x="761589" y="894359"/>
                      <a:pt x="761589" y="1104374"/>
                    </a:cubicBezTo>
                    <a:lnTo>
                      <a:pt x="761589" y="3998166"/>
                    </a:lnTo>
                    <a:cubicBezTo>
                      <a:pt x="761589" y="4186986"/>
                      <a:pt x="915203" y="4340776"/>
                      <a:pt x="1104199" y="4340776"/>
                    </a:cubicBezTo>
                    <a:cubicBezTo>
                      <a:pt x="1293195" y="4340776"/>
                      <a:pt x="1446808" y="4187162"/>
                      <a:pt x="1446808" y="3998166"/>
                    </a:cubicBezTo>
                    <a:lnTo>
                      <a:pt x="1446808" y="380794"/>
                    </a:lnTo>
                    <a:cubicBezTo>
                      <a:pt x="1446808" y="170779"/>
                      <a:pt x="1617588" y="0"/>
                      <a:pt x="1827603" y="0"/>
                    </a:cubicBezTo>
                    <a:cubicBezTo>
                      <a:pt x="2037618" y="0"/>
                      <a:pt x="2208397" y="170779"/>
                      <a:pt x="2208397" y="380794"/>
                    </a:cubicBezTo>
                    <a:lnTo>
                      <a:pt x="2208397" y="3274586"/>
                    </a:lnTo>
                    <a:cubicBezTo>
                      <a:pt x="2208397" y="3463407"/>
                      <a:pt x="2362011" y="3617196"/>
                      <a:pt x="2551007" y="3617196"/>
                    </a:cubicBezTo>
                    <a:cubicBezTo>
                      <a:pt x="2740003" y="3617196"/>
                      <a:pt x="2893617" y="3463582"/>
                      <a:pt x="2893617" y="3274586"/>
                    </a:cubicBezTo>
                    <a:lnTo>
                      <a:pt x="2893617" y="1104374"/>
                    </a:lnTo>
                    <a:cubicBezTo>
                      <a:pt x="2893617" y="894359"/>
                      <a:pt x="3064396" y="723579"/>
                      <a:pt x="3274411" y="723579"/>
                    </a:cubicBezTo>
                    <a:cubicBezTo>
                      <a:pt x="3484426" y="723579"/>
                      <a:pt x="3655205" y="894359"/>
                      <a:pt x="3655205" y="1104374"/>
                    </a:cubicBezTo>
                    <a:lnTo>
                      <a:pt x="3655205" y="3636639"/>
                    </a:lnTo>
                    <a:cubicBezTo>
                      <a:pt x="3655205" y="3825459"/>
                      <a:pt x="3808819" y="3979249"/>
                      <a:pt x="3997816" y="3979249"/>
                    </a:cubicBezTo>
                    <a:cubicBezTo>
                      <a:pt x="4186811" y="3979249"/>
                      <a:pt x="4340425" y="3825635"/>
                      <a:pt x="4340425" y="3636639"/>
                    </a:cubicBezTo>
                    <a:lnTo>
                      <a:pt x="4340425" y="1918335"/>
                    </a:lnTo>
                    <a:lnTo>
                      <a:pt x="4378785" y="1918335"/>
                    </a:lnTo>
                    <a:lnTo>
                      <a:pt x="4378785" y="3636639"/>
                    </a:lnTo>
                    <a:cubicBezTo>
                      <a:pt x="4378785" y="3846654"/>
                      <a:pt x="4208006" y="4017433"/>
                      <a:pt x="3997991" y="4017433"/>
                    </a:cubicBezTo>
                    <a:cubicBezTo>
                      <a:pt x="3787976" y="4017433"/>
                      <a:pt x="3617196" y="3846654"/>
                      <a:pt x="3617196" y="3636639"/>
                    </a:cubicBezTo>
                    <a:lnTo>
                      <a:pt x="3617196" y="1104374"/>
                    </a:lnTo>
                    <a:cubicBezTo>
                      <a:pt x="3617196" y="915553"/>
                      <a:pt x="3463582" y="761764"/>
                      <a:pt x="3274586" y="761764"/>
                    </a:cubicBezTo>
                    <a:cubicBezTo>
                      <a:pt x="3085591" y="761764"/>
                      <a:pt x="2931977" y="915378"/>
                      <a:pt x="2931977" y="1104374"/>
                    </a:cubicBezTo>
                    <a:lnTo>
                      <a:pt x="2931977" y="3274762"/>
                    </a:lnTo>
                    <a:cubicBezTo>
                      <a:pt x="2931977" y="3484776"/>
                      <a:pt x="2761197" y="3655556"/>
                      <a:pt x="2551182" y="3655556"/>
                    </a:cubicBezTo>
                    <a:cubicBezTo>
                      <a:pt x="2341167" y="3655556"/>
                      <a:pt x="2170388" y="3484776"/>
                      <a:pt x="2170388" y="3274762"/>
                    </a:cubicBezTo>
                    <a:lnTo>
                      <a:pt x="2170388" y="380794"/>
                    </a:lnTo>
                    <a:cubicBezTo>
                      <a:pt x="2170388" y="191974"/>
                      <a:pt x="2016774" y="38185"/>
                      <a:pt x="1827778" y="38185"/>
                    </a:cubicBezTo>
                    <a:cubicBezTo>
                      <a:pt x="1638782" y="38185"/>
                      <a:pt x="1485168" y="191798"/>
                      <a:pt x="1485168" y="380794"/>
                    </a:cubicBezTo>
                    <a:lnTo>
                      <a:pt x="1485168" y="3997991"/>
                    </a:lnTo>
                    <a:cubicBezTo>
                      <a:pt x="1485168" y="4208006"/>
                      <a:pt x="1314389" y="4378785"/>
                      <a:pt x="1104374" y="4378785"/>
                    </a:cubicBezTo>
                    <a:lnTo>
                      <a:pt x="1104374" y="4378785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184" name="Google Shape;184;p1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8412" y="5643796"/>
              <a:ext cx="954087" cy="24170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Bruntwood title slide 1">
  <p:cSld name="3_Bruntwood title slide 1">
    <p:bg>
      <p:bgPr>
        <a:solidFill>
          <a:schemeClr val="dk1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person&#10;&#10;Description automatically generated" id="186" name="Google Shape;186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3433"/>
            <a:ext cx="12192000" cy="6864866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4"/>
          <p:cNvSpPr txBox="1"/>
          <p:nvPr>
            <p:ph type="ctrTitle"/>
          </p:nvPr>
        </p:nvSpPr>
        <p:spPr>
          <a:xfrm>
            <a:off x="2000252" y="1727849"/>
            <a:ext cx="8191498" cy="29084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b="0" sz="7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88" name="Google Shape;188;p14"/>
          <p:cNvGrpSpPr/>
          <p:nvPr/>
        </p:nvGrpSpPr>
        <p:grpSpPr>
          <a:xfrm>
            <a:off x="5076756" y="5346700"/>
            <a:ext cx="2225743" cy="952500"/>
            <a:chOff x="5076756" y="5346700"/>
            <a:chExt cx="2225743" cy="952500"/>
          </a:xfrm>
        </p:grpSpPr>
        <p:grpSp>
          <p:nvGrpSpPr>
            <p:cNvPr id="189" name="Google Shape;189;p14"/>
            <p:cNvGrpSpPr/>
            <p:nvPr/>
          </p:nvGrpSpPr>
          <p:grpSpPr>
            <a:xfrm>
              <a:off x="5076756" y="5346700"/>
              <a:ext cx="952462" cy="952500"/>
              <a:chOff x="3906520" y="1239520"/>
              <a:chExt cx="4378784" cy="4378960"/>
            </a:xfrm>
          </p:grpSpPr>
          <p:grpSp>
            <p:nvGrpSpPr>
              <p:cNvPr id="190" name="Google Shape;190;p14"/>
              <p:cNvGrpSpPr/>
              <p:nvPr/>
            </p:nvGrpSpPr>
            <p:grpSpPr>
              <a:xfrm>
                <a:off x="4087984" y="3151023"/>
                <a:ext cx="3991859" cy="557178"/>
                <a:chOff x="4087984" y="3151023"/>
                <a:chExt cx="3991859" cy="557178"/>
              </a:xfrm>
            </p:grpSpPr>
            <p:sp>
              <p:nvSpPr>
                <p:cNvPr id="191" name="Google Shape;191;p14"/>
                <p:cNvSpPr/>
                <p:nvPr/>
              </p:nvSpPr>
              <p:spPr>
                <a:xfrm>
                  <a:off x="4087984" y="3151023"/>
                  <a:ext cx="395507" cy="557178"/>
                </a:xfrm>
                <a:custGeom>
                  <a:rect b="b" l="l" r="r" t="t"/>
                  <a:pathLst>
                    <a:path extrusionOk="0" h="557178" w="395507">
                      <a:moveTo>
                        <a:pt x="0" y="385349"/>
                      </a:moveTo>
                      <a:lnTo>
                        <a:pt x="92834" y="385349"/>
                      </a:lnTo>
                      <a:cubicBezTo>
                        <a:pt x="95111" y="458039"/>
                        <a:pt x="117531" y="477482"/>
                        <a:pt x="197404" y="477482"/>
                      </a:cubicBezTo>
                      <a:cubicBezTo>
                        <a:pt x="277276" y="477482"/>
                        <a:pt x="302674" y="458915"/>
                        <a:pt x="302674" y="399361"/>
                      </a:cubicBezTo>
                      <a:cubicBezTo>
                        <a:pt x="302674" y="343661"/>
                        <a:pt x="287260" y="324218"/>
                        <a:pt x="234537" y="318788"/>
                      </a:cubicBezTo>
                      <a:lnTo>
                        <a:pt x="140827" y="308804"/>
                      </a:lnTo>
                      <a:cubicBezTo>
                        <a:pt x="36258" y="297944"/>
                        <a:pt x="4554" y="262387"/>
                        <a:pt x="4554" y="153964"/>
                      </a:cubicBezTo>
                      <a:cubicBezTo>
                        <a:pt x="4554" y="40111"/>
                        <a:pt x="54825" y="0"/>
                        <a:pt x="197228" y="0"/>
                      </a:cubicBezTo>
                      <a:cubicBezTo>
                        <a:pt x="339632" y="0"/>
                        <a:pt x="384473" y="35557"/>
                        <a:pt x="387626" y="158694"/>
                      </a:cubicBezTo>
                      <a:lnTo>
                        <a:pt x="296368" y="158694"/>
                      </a:lnTo>
                      <a:cubicBezTo>
                        <a:pt x="293215" y="95987"/>
                        <a:pt x="272371" y="78121"/>
                        <a:pt x="197228" y="78121"/>
                      </a:cubicBezTo>
                      <a:cubicBezTo>
                        <a:pt x="122085" y="78121"/>
                        <a:pt x="96687" y="94410"/>
                        <a:pt x="96687" y="151687"/>
                      </a:cubicBezTo>
                      <a:cubicBezTo>
                        <a:pt x="96687" y="201958"/>
                        <a:pt x="110700" y="218948"/>
                        <a:pt x="163248" y="224378"/>
                      </a:cubicBezTo>
                      <a:lnTo>
                        <a:pt x="258534" y="235238"/>
                      </a:lnTo>
                      <a:cubicBezTo>
                        <a:pt x="358374" y="246798"/>
                        <a:pt x="395508" y="290237"/>
                        <a:pt x="395508" y="393931"/>
                      </a:cubicBezTo>
                      <a:cubicBezTo>
                        <a:pt x="395508" y="514615"/>
                        <a:pt x="343661" y="557179"/>
                        <a:pt x="197404" y="557179"/>
                      </a:cubicBezTo>
                      <a:cubicBezTo>
                        <a:pt x="42563" y="557179"/>
                        <a:pt x="1576" y="521622"/>
                        <a:pt x="0" y="385349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2" name="Google Shape;192;p14"/>
                <p:cNvSpPr/>
                <p:nvPr/>
              </p:nvSpPr>
              <p:spPr>
                <a:xfrm>
                  <a:off x="4824875" y="3158555"/>
                  <a:ext cx="359950" cy="541940"/>
                </a:xfrm>
                <a:custGeom>
                  <a:rect b="b" l="l" r="r" t="t"/>
                  <a:pathLst>
                    <a:path extrusionOk="0" h="541940" w="359950">
                      <a:moveTo>
                        <a:pt x="0" y="461367"/>
                      </a:moveTo>
                      <a:lnTo>
                        <a:pt x="132420" y="461367"/>
                      </a:lnTo>
                      <a:lnTo>
                        <a:pt x="132420" y="80573"/>
                      </a:lnTo>
                      <a:lnTo>
                        <a:pt x="0" y="80573"/>
                      </a:lnTo>
                      <a:lnTo>
                        <a:pt x="0" y="0"/>
                      </a:lnTo>
                      <a:lnTo>
                        <a:pt x="359951" y="0"/>
                      </a:lnTo>
                      <a:lnTo>
                        <a:pt x="359951" y="80573"/>
                      </a:lnTo>
                      <a:lnTo>
                        <a:pt x="226830" y="80573"/>
                      </a:lnTo>
                      <a:lnTo>
                        <a:pt x="226830" y="461367"/>
                      </a:lnTo>
                      <a:lnTo>
                        <a:pt x="359951" y="461367"/>
                      </a:lnTo>
                      <a:lnTo>
                        <a:pt x="359951" y="541940"/>
                      </a:lnTo>
                      <a:lnTo>
                        <a:pt x="0" y="541940"/>
                      </a:lnTo>
                      <a:cubicBezTo>
                        <a:pt x="0" y="541940"/>
                        <a:pt x="0" y="461367"/>
                        <a:pt x="0" y="461367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3" name="Google Shape;193;p14"/>
                <p:cNvSpPr/>
                <p:nvPr/>
              </p:nvSpPr>
              <p:spPr>
                <a:xfrm>
                  <a:off x="5527786" y="3151023"/>
                  <a:ext cx="395507" cy="557178"/>
                </a:xfrm>
                <a:custGeom>
                  <a:rect b="b" l="l" r="r" t="t"/>
                  <a:pathLst>
                    <a:path extrusionOk="0" h="557178" w="395507">
                      <a:moveTo>
                        <a:pt x="0" y="385349"/>
                      </a:moveTo>
                      <a:lnTo>
                        <a:pt x="92834" y="385349"/>
                      </a:lnTo>
                      <a:cubicBezTo>
                        <a:pt x="95111" y="458039"/>
                        <a:pt x="117531" y="477482"/>
                        <a:pt x="197404" y="477482"/>
                      </a:cubicBezTo>
                      <a:cubicBezTo>
                        <a:pt x="277276" y="477482"/>
                        <a:pt x="302674" y="458915"/>
                        <a:pt x="302674" y="399361"/>
                      </a:cubicBezTo>
                      <a:cubicBezTo>
                        <a:pt x="302674" y="343661"/>
                        <a:pt x="287260" y="324218"/>
                        <a:pt x="234537" y="318788"/>
                      </a:cubicBezTo>
                      <a:lnTo>
                        <a:pt x="140827" y="308804"/>
                      </a:lnTo>
                      <a:cubicBezTo>
                        <a:pt x="36258" y="297944"/>
                        <a:pt x="4554" y="262387"/>
                        <a:pt x="4554" y="153964"/>
                      </a:cubicBezTo>
                      <a:cubicBezTo>
                        <a:pt x="4554" y="40111"/>
                        <a:pt x="54825" y="0"/>
                        <a:pt x="197228" y="0"/>
                      </a:cubicBezTo>
                      <a:cubicBezTo>
                        <a:pt x="339632" y="0"/>
                        <a:pt x="384473" y="35557"/>
                        <a:pt x="387626" y="158694"/>
                      </a:cubicBezTo>
                      <a:lnTo>
                        <a:pt x="296368" y="158694"/>
                      </a:lnTo>
                      <a:cubicBezTo>
                        <a:pt x="293215" y="95987"/>
                        <a:pt x="272371" y="78121"/>
                        <a:pt x="197228" y="78121"/>
                      </a:cubicBezTo>
                      <a:cubicBezTo>
                        <a:pt x="122085" y="78121"/>
                        <a:pt x="96688" y="94410"/>
                        <a:pt x="96688" y="151687"/>
                      </a:cubicBezTo>
                      <a:cubicBezTo>
                        <a:pt x="96688" y="201958"/>
                        <a:pt x="110700" y="218948"/>
                        <a:pt x="163248" y="224378"/>
                      </a:cubicBezTo>
                      <a:lnTo>
                        <a:pt x="258534" y="235238"/>
                      </a:lnTo>
                      <a:cubicBezTo>
                        <a:pt x="358374" y="246798"/>
                        <a:pt x="395508" y="290237"/>
                        <a:pt x="395508" y="393931"/>
                      </a:cubicBezTo>
                      <a:cubicBezTo>
                        <a:pt x="395508" y="514615"/>
                        <a:pt x="343661" y="557179"/>
                        <a:pt x="197404" y="557179"/>
                      </a:cubicBezTo>
                      <a:cubicBezTo>
                        <a:pt x="42563" y="557179"/>
                        <a:pt x="1576" y="521622"/>
                        <a:pt x="0" y="385349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4" name="Google Shape;194;p14"/>
                <p:cNvSpPr/>
                <p:nvPr/>
              </p:nvSpPr>
              <p:spPr>
                <a:xfrm>
                  <a:off x="6243833" y="3158555"/>
                  <a:ext cx="401813" cy="541940"/>
                </a:xfrm>
                <a:custGeom>
                  <a:rect b="b" l="l" r="r" t="t"/>
                  <a:pathLst>
                    <a:path extrusionOk="0" h="541940" w="401813">
                      <a:moveTo>
                        <a:pt x="153964" y="86003"/>
                      </a:moveTo>
                      <a:lnTo>
                        <a:pt x="0" y="86003"/>
                      </a:lnTo>
                      <a:lnTo>
                        <a:pt x="0" y="0"/>
                      </a:lnTo>
                      <a:lnTo>
                        <a:pt x="401813" y="0"/>
                      </a:lnTo>
                      <a:lnTo>
                        <a:pt x="401813" y="86003"/>
                      </a:lnTo>
                      <a:lnTo>
                        <a:pt x="248550" y="86003"/>
                      </a:lnTo>
                      <a:lnTo>
                        <a:pt x="248550" y="541940"/>
                      </a:lnTo>
                      <a:lnTo>
                        <a:pt x="154139" y="541940"/>
                      </a:lnTo>
                      <a:lnTo>
                        <a:pt x="154139" y="86003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5" name="Google Shape;195;p14"/>
                <p:cNvSpPr/>
                <p:nvPr/>
              </p:nvSpPr>
              <p:spPr>
                <a:xfrm>
                  <a:off x="6995263" y="3158555"/>
                  <a:ext cx="356097" cy="542115"/>
                </a:xfrm>
                <a:custGeom>
                  <a:rect b="b" l="l" r="r" t="t"/>
                  <a:pathLst>
                    <a:path extrusionOk="0" h="542115" w="356097">
                      <a:moveTo>
                        <a:pt x="175" y="0"/>
                      </a:moveTo>
                      <a:lnTo>
                        <a:pt x="349967" y="0"/>
                      </a:lnTo>
                      <a:lnTo>
                        <a:pt x="349967" y="80573"/>
                      </a:lnTo>
                      <a:lnTo>
                        <a:pt x="95286" y="80573"/>
                      </a:lnTo>
                      <a:lnTo>
                        <a:pt x="95286" y="223852"/>
                      </a:lnTo>
                      <a:lnTo>
                        <a:pt x="332976" y="223852"/>
                      </a:lnTo>
                      <a:lnTo>
                        <a:pt x="332976" y="304425"/>
                      </a:lnTo>
                      <a:lnTo>
                        <a:pt x="95286" y="304425"/>
                      </a:lnTo>
                      <a:lnTo>
                        <a:pt x="95286" y="461543"/>
                      </a:lnTo>
                      <a:lnTo>
                        <a:pt x="356097" y="461543"/>
                      </a:lnTo>
                      <a:lnTo>
                        <a:pt x="356097" y="542115"/>
                      </a:lnTo>
                      <a:lnTo>
                        <a:pt x="0" y="542115"/>
                      </a:lnTo>
                      <a:lnTo>
                        <a:pt x="0" y="350"/>
                      </a:lnTo>
                      <a:lnTo>
                        <a:pt x="0" y="35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6" name="Google Shape;196;p14"/>
                <p:cNvSpPr/>
                <p:nvPr/>
              </p:nvSpPr>
              <p:spPr>
                <a:xfrm>
                  <a:off x="7705005" y="3158555"/>
                  <a:ext cx="374838" cy="541940"/>
                </a:xfrm>
                <a:custGeom>
                  <a:rect b="b" l="l" r="r" t="t"/>
                  <a:pathLst>
                    <a:path extrusionOk="0" h="541940" w="374838">
                      <a:moveTo>
                        <a:pt x="175" y="0"/>
                      </a:moveTo>
                      <a:lnTo>
                        <a:pt x="219999" y="0"/>
                      </a:lnTo>
                      <a:cubicBezTo>
                        <a:pt x="329123" y="0"/>
                        <a:pt x="374839" y="42563"/>
                        <a:pt x="374839" y="145557"/>
                      </a:cubicBezTo>
                      <a:lnTo>
                        <a:pt x="374839" y="159569"/>
                      </a:lnTo>
                      <a:cubicBezTo>
                        <a:pt x="374839" y="227706"/>
                        <a:pt x="350142" y="265540"/>
                        <a:pt x="296718" y="281129"/>
                      </a:cubicBezTo>
                      <a:cubicBezTo>
                        <a:pt x="344712" y="293566"/>
                        <a:pt x="365556" y="324393"/>
                        <a:pt x="365556" y="383247"/>
                      </a:cubicBezTo>
                      <a:lnTo>
                        <a:pt x="365556" y="541940"/>
                      </a:lnTo>
                      <a:lnTo>
                        <a:pt x="270269" y="541940"/>
                      </a:lnTo>
                      <a:lnTo>
                        <a:pt x="270269" y="390954"/>
                      </a:lnTo>
                      <a:cubicBezTo>
                        <a:pt x="270269" y="339807"/>
                        <a:pt x="252403" y="323693"/>
                        <a:pt x="200556" y="323693"/>
                      </a:cubicBezTo>
                      <a:lnTo>
                        <a:pt x="95286" y="323693"/>
                      </a:lnTo>
                      <a:lnTo>
                        <a:pt x="95286" y="541940"/>
                      </a:lnTo>
                      <a:lnTo>
                        <a:pt x="0" y="541940"/>
                      </a:lnTo>
                      <a:lnTo>
                        <a:pt x="0" y="175"/>
                      </a:lnTo>
                      <a:lnTo>
                        <a:pt x="0" y="175"/>
                      </a:lnTo>
                      <a:close/>
                      <a:moveTo>
                        <a:pt x="194426" y="247674"/>
                      </a:moveTo>
                      <a:cubicBezTo>
                        <a:pt x="259410" y="247674"/>
                        <a:pt x="281129" y="228407"/>
                        <a:pt x="281129" y="170254"/>
                      </a:cubicBezTo>
                      <a:lnTo>
                        <a:pt x="281129" y="153264"/>
                      </a:lnTo>
                      <a:cubicBezTo>
                        <a:pt x="281129" y="95286"/>
                        <a:pt x="259410" y="76544"/>
                        <a:pt x="194426" y="76544"/>
                      </a:cubicBezTo>
                      <a:lnTo>
                        <a:pt x="95286" y="76544"/>
                      </a:lnTo>
                      <a:lnTo>
                        <a:pt x="95286" y="247674"/>
                      </a:lnTo>
                      <a:cubicBezTo>
                        <a:pt x="95286" y="247674"/>
                        <a:pt x="194426" y="247674"/>
                        <a:pt x="194426" y="247674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97" name="Google Shape;197;p14"/>
              <p:cNvSpPr/>
              <p:nvPr/>
            </p:nvSpPr>
            <p:spPr>
              <a:xfrm>
                <a:off x="3906520" y="1239520"/>
                <a:ext cx="4378784" cy="4378960"/>
              </a:xfrm>
              <a:custGeom>
                <a:rect b="b" l="l" r="r" t="t"/>
                <a:pathLst>
                  <a:path extrusionOk="0" h="4378960" w="4378784">
                    <a:moveTo>
                      <a:pt x="1104374" y="4378960"/>
                    </a:moveTo>
                    <a:cubicBezTo>
                      <a:pt x="894359" y="4378960"/>
                      <a:pt x="723579" y="4208181"/>
                      <a:pt x="723579" y="3998166"/>
                    </a:cubicBezTo>
                    <a:lnTo>
                      <a:pt x="723579" y="1104374"/>
                    </a:lnTo>
                    <a:cubicBezTo>
                      <a:pt x="723579" y="915553"/>
                      <a:pt x="569965" y="761764"/>
                      <a:pt x="380970" y="761764"/>
                    </a:cubicBezTo>
                    <a:cubicBezTo>
                      <a:pt x="191974" y="761764"/>
                      <a:pt x="38360" y="915378"/>
                      <a:pt x="38360" y="1104374"/>
                    </a:cubicBezTo>
                    <a:lnTo>
                      <a:pt x="38360" y="2460801"/>
                    </a:lnTo>
                    <a:lnTo>
                      <a:pt x="0" y="2460801"/>
                    </a:lnTo>
                    <a:lnTo>
                      <a:pt x="0" y="1104374"/>
                    </a:lnTo>
                    <a:cubicBezTo>
                      <a:pt x="0" y="894359"/>
                      <a:pt x="170779" y="723579"/>
                      <a:pt x="380794" y="723579"/>
                    </a:cubicBezTo>
                    <a:cubicBezTo>
                      <a:pt x="590809" y="723579"/>
                      <a:pt x="761589" y="894359"/>
                      <a:pt x="761589" y="1104374"/>
                    </a:cubicBezTo>
                    <a:lnTo>
                      <a:pt x="761589" y="3998166"/>
                    </a:lnTo>
                    <a:cubicBezTo>
                      <a:pt x="761589" y="4186986"/>
                      <a:pt x="915203" y="4340776"/>
                      <a:pt x="1104199" y="4340776"/>
                    </a:cubicBezTo>
                    <a:cubicBezTo>
                      <a:pt x="1293195" y="4340776"/>
                      <a:pt x="1446808" y="4187162"/>
                      <a:pt x="1446808" y="3998166"/>
                    </a:cubicBezTo>
                    <a:lnTo>
                      <a:pt x="1446808" y="380794"/>
                    </a:lnTo>
                    <a:cubicBezTo>
                      <a:pt x="1446808" y="170779"/>
                      <a:pt x="1617588" y="0"/>
                      <a:pt x="1827603" y="0"/>
                    </a:cubicBezTo>
                    <a:cubicBezTo>
                      <a:pt x="2037618" y="0"/>
                      <a:pt x="2208397" y="170779"/>
                      <a:pt x="2208397" y="380794"/>
                    </a:cubicBezTo>
                    <a:lnTo>
                      <a:pt x="2208397" y="3274586"/>
                    </a:lnTo>
                    <a:cubicBezTo>
                      <a:pt x="2208397" y="3463407"/>
                      <a:pt x="2362011" y="3617196"/>
                      <a:pt x="2551007" y="3617196"/>
                    </a:cubicBezTo>
                    <a:cubicBezTo>
                      <a:pt x="2740003" y="3617196"/>
                      <a:pt x="2893617" y="3463582"/>
                      <a:pt x="2893617" y="3274586"/>
                    </a:cubicBezTo>
                    <a:lnTo>
                      <a:pt x="2893617" y="1104374"/>
                    </a:lnTo>
                    <a:cubicBezTo>
                      <a:pt x="2893617" y="894359"/>
                      <a:pt x="3064396" y="723579"/>
                      <a:pt x="3274411" y="723579"/>
                    </a:cubicBezTo>
                    <a:cubicBezTo>
                      <a:pt x="3484426" y="723579"/>
                      <a:pt x="3655205" y="894359"/>
                      <a:pt x="3655205" y="1104374"/>
                    </a:cubicBezTo>
                    <a:lnTo>
                      <a:pt x="3655205" y="3636639"/>
                    </a:lnTo>
                    <a:cubicBezTo>
                      <a:pt x="3655205" y="3825459"/>
                      <a:pt x="3808819" y="3979249"/>
                      <a:pt x="3997816" y="3979249"/>
                    </a:cubicBezTo>
                    <a:cubicBezTo>
                      <a:pt x="4186811" y="3979249"/>
                      <a:pt x="4340425" y="3825635"/>
                      <a:pt x="4340425" y="3636639"/>
                    </a:cubicBezTo>
                    <a:lnTo>
                      <a:pt x="4340425" y="1918335"/>
                    </a:lnTo>
                    <a:lnTo>
                      <a:pt x="4378785" y="1918335"/>
                    </a:lnTo>
                    <a:lnTo>
                      <a:pt x="4378785" y="3636639"/>
                    </a:lnTo>
                    <a:cubicBezTo>
                      <a:pt x="4378785" y="3846654"/>
                      <a:pt x="4208006" y="4017433"/>
                      <a:pt x="3997991" y="4017433"/>
                    </a:cubicBezTo>
                    <a:cubicBezTo>
                      <a:pt x="3787976" y="4017433"/>
                      <a:pt x="3617196" y="3846654"/>
                      <a:pt x="3617196" y="3636639"/>
                    </a:cubicBezTo>
                    <a:lnTo>
                      <a:pt x="3617196" y="1104374"/>
                    </a:lnTo>
                    <a:cubicBezTo>
                      <a:pt x="3617196" y="915553"/>
                      <a:pt x="3463582" y="761764"/>
                      <a:pt x="3274586" y="761764"/>
                    </a:cubicBezTo>
                    <a:cubicBezTo>
                      <a:pt x="3085591" y="761764"/>
                      <a:pt x="2931977" y="915378"/>
                      <a:pt x="2931977" y="1104374"/>
                    </a:cubicBezTo>
                    <a:lnTo>
                      <a:pt x="2931977" y="3274762"/>
                    </a:lnTo>
                    <a:cubicBezTo>
                      <a:pt x="2931977" y="3484776"/>
                      <a:pt x="2761197" y="3655556"/>
                      <a:pt x="2551182" y="3655556"/>
                    </a:cubicBezTo>
                    <a:cubicBezTo>
                      <a:pt x="2341167" y="3655556"/>
                      <a:pt x="2170388" y="3484776"/>
                      <a:pt x="2170388" y="3274762"/>
                    </a:cubicBezTo>
                    <a:lnTo>
                      <a:pt x="2170388" y="380794"/>
                    </a:lnTo>
                    <a:cubicBezTo>
                      <a:pt x="2170388" y="191974"/>
                      <a:pt x="2016774" y="38185"/>
                      <a:pt x="1827778" y="38185"/>
                    </a:cubicBezTo>
                    <a:cubicBezTo>
                      <a:pt x="1638782" y="38185"/>
                      <a:pt x="1485168" y="191798"/>
                      <a:pt x="1485168" y="380794"/>
                    </a:cubicBezTo>
                    <a:lnTo>
                      <a:pt x="1485168" y="3997991"/>
                    </a:lnTo>
                    <a:cubicBezTo>
                      <a:pt x="1485168" y="4208006"/>
                      <a:pt x="1314389" y="4378785"/>
                      <a:pt x="1104374" y="4378785"/>
                    </a:cubicBezTo>
                    <a:lnTo>
                      <a:pt x="1104374" y="4378785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198" name="Google Shape;198;p1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8412" y="5643796"/>
              <a:ext cx="954087" cy="24170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 layout">
  <p:cSld name="Timeline layout"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5"/>
          <p:cNvSpPr/>
          <p:nvPr/>
        </p:nvSpPr>
        <p:spPr>
          <a:xfrm>
            <a:off x="2308273" y="985849"/>
            <a:ext cx="9196493" cy="4824173"/>
          </a:xfrm>
          <a:custGeom>
            <a:rect b="b" l="l" r="r" t="t"/>
            <a:pathLst>
              <a:path extrusionOk="0" h="4824173" w="9196493">
                <a:moveTo>
                  <a:pt x="0" y="0"/>
                </a:moveTo>
                <a:lnTo>
                  <a:pt x="0" y="3674612"/>
                </a:lnTo>
                <a:cubicBezTo>
                  <a:pt x="0" y="4309492"/>
                  <a:pt x="514682" y="4824174"/>
                  <a:pt x="1149562" y="4824174"/>
                </a:cubicBezTo>
                <a:cubicBezTo>
                  <a:pt x="1784442" y="4824174"/>
                  <a:pt x="2299124" y="4309492"/>
                  <a:pt x="2299124" y="3674612"/>
                </a:cubicBezTo>
                <a:lnTo>
                  <a:pt x="2299124" y="1149562"/>
                </a:lnTo>
                <a:cubicBezTo>
                  <a:pt x="2299124" y="514682"/>
                  <a:pt x="2813805" y="0"/>
                  <a:pt x="3448685" y="0"/>
                </a:cubicBezTo>
                <a:cubicBezTo>
                  <a:pt x="4083565" y="0"/>
                  <a:pt x="4598247" y="514682"/>
                  <a:pt x="4598247" y="1149562"/>
                </a:cubicBezTo>
                <a:lnTo>
                  <a:pt x="4598247" y="3674612"/>
                </a:lnTo>
                <a:cubicBezTo>
                  <a:pt x="4598247" y="4309492"/>
                  <a:pt x="5112929" y="4824174"/>
                  <a:pt x="5747809" y="4824174"/>
                </a:cubicBezTo>
                <a:cubicBezTo>
                  <a:pt x="6382689" y="4824174"/>
                  <a:pt x="6897370" y="4309492"/>
                  <a:pt x="6897370" y="3674612"/>
                </a:cubicBezTo>
                <a:lnTo>
                  <a:pt x="6897370" y="1149562"/>
                </a:lnTo>
                <a:cubicBezTo>
                  <a:pt x="6897370" y="514682"/>
                  <a:pt x="7412052" y="0"/>
                  <a:pt x="8046932" y="0"/>
                </a:cubicBezTo>
                <a:cubicBezTo>
                  <a:pt x="8681812" y="0"/>
                  <a:pt x="9196494" y="514682"/>
                  <a:pt x="9196494" y="1149562"/>
                </a:cubicBezTo>
                <a:lnTo>
                  <a:pt x="9196494" y="3445512"/>
                </a:ln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15"/>
          <p:cNvSpPr/>
          <p:nvPr>
            <p:ph idx="2" type="pic"/>
          </p:nvPr>
        </p:nvSpPr>
        <p:spPr>
          <a:xfrm>
            <a:off x="681037" y="5147977"/>
            <a:ext cx="2597467" cy="1397286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02" name="Google Shape;202;p15"/>
          <p:cNvSpPr/>
          <p:nvPr>
            <p:ph idx="3" type="pic"/>
          </p:nvPr>
        </p:nvSpPr>
        <p:spPr>
          <a:xfrm>
            <a:off x="4873624" y="3082289"/>
            <a:ext cx="1770885" cy="1370327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03" name="Google Shape;203;p15"/>
          <p:cNvSpPr/>
          <p:nvPr>
            <p:ph idx="4" type="pic"/>
          </p:nvPr>
        </p:nvSpPr>
        <p:spPr>
          <a:xfrm>
            <a:off x="7174495" y="1014883"/>
            <a:ext cx="1770885" cy="2067405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04" name="Google Shape;204;p15"/>
          <p:cNvSpPr/>
          <p:nvPr>
            <p:ph idx="5" type="pic"/>
          </p:nvPr>
        </p:nvSpPr>
        <p:spPr>
          <a:xfrm>
            <a:off x="9525952" y="4451349"/>
            <a:ext cx="2358916" cy="2093914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05" name="Google Shape;205;p15"/>
          <p:cNvSpPr txBox="1"/>
          <p:nvPr>
            <p:ph type="ctrTitle"/>
          </p:nvPr>
        </p:nvSpPr>
        <p:spPr>
          <a:xfrm>
            <a:off x="407988" y="836612"/>
            <a:ext cx="1796732" cy="13160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b="0" sz="3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6" name="Google Shape;206;p15"/>
          <p:cNvSpPr txBox="1"/>
          <p:nvPr>
            <p:ph idx="12" type="sldNum"/>
          </p:nvPr>
        </p:nvSpPr>
        <p:spPr>
          <a:xfrm>
            <a:off x="11118849" y="5913438"/>
            <a:ext cx="665163" cy="53304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07" name="Google Shape;207;p15"/>
          <p:cNvSpPr txBox="1"/>
          <p:nvPr>
            <p:ph idx="1" type="body"/>
          </p:nvPr>
        </p:nvSpPr>
        <p:spPr>
          <a:xfrm>
            <a:off x="9517062" y="2899005"/>
            <a:ext cx="1783065" cy="9858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etBrains Mono"/>
              <a:buNone/>
              <a:defRPr sz="1000"/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9pPr>
          </a:lstStyle>
          <a:p/>
        </p:txBody>
      </p:sp>
      <p:sp>
        <p:nvSpPr>
          <p:cNvPr id="208" name="Google Shape;208;p15"/>
          <p:cNvSpPr txBox="1"/>
          <p:nvPr>
            <p:ph idx="6" type="body"/>
          </p:nvPr>
        </p:nvSpPr>
        <p:spPr>
          <a:xfrm>
            <a:off x="9517062" y="2288452"/>
            <a:ext cx="1783065" cy="5150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etBrains Mono"/>
              <a:buNone/>
              <a:defRPr sz="2400"/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9pPr>
          </a:lstStyle>
          <a:p/>
        </p:txBody>
      </p:sp>
      <p:sp>
        <p:nvSpPr>
          <p:cNvPr id="209" name="Google Shape;209;p15"/>
          <p:cNvSpPr txBox="1"/>
          <p:nvPr>
            <p:ph idx="7" type="body"/>
          </p:nvPr>
        </p:nvSpPr>
        <p:spPr>
          <a:xfrm>
            <a:off x="7248525" y="4219805"/>
            <a:ext cx="1696856" cy="9858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0" name="Google Shape;210;p15"/>
          <p:cNvSpPr txBox="1"/>
          <p:nvPr>
            <p:ph idx="8" type="body"/>
          </p:nvPr>
        </p:nvSpPr>
        <p:spPr>
          <a:xfrm>
            <a:off x="7248525" y="3609252"/>
            <a:ext cx="1696856" cy="5150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etBrains Mono"/>
              <a:buNone/>
              <a:defRPr sz="2400"/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1" name="Google Shape;211;p15"/>
          <p:cNvSpPr txBox="1"/>
          <p:nvPr>
            <p:ph idx="9" type="body"/>
          </p:nvPr>
        </p:nvSpPr>
        <p:spPr>
          <a:xfrm>
            <a:off x="4873624" y="2248131"/>
            <a:ext cx="1783065" cy="601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2" name="Google Shape;212;p15"/>
          <p:cNvSpPr txBox="1"/>
          <p:nvPr>
            <p:ph idx="13" type="body"/>
          </p:nvPr>
        </p:nvSpPr>
        <p:spPr>
          <a:xfrm>
            <a:off x="4873624" y="1637577"/>
            <a:ext cx="1783065" cy="5150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etBrains Mono"/>
              <a:buNone/>
              <a:defRPr sz="2400"/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3" name="Google Shape;213;p15"/>
          <p:cNvSpPr txBox="1"/>
          <p:nvPr>
            <p:ph idx="14" type="body"/>
          </p:nvPr>
        </p:nvSpPr>
        <p:spPr>
          <a:xfrm>
            <a:off x="2605086" y="3560993"/>
            <a:ext cx="1783065" cy="9858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etBrains Mono"/>
              <a:buNone/>
              <a:defRPr sz="1000"/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9pPr>
          </a:lstStyle>
          <a:p/>
        </p:txBody>
      </p:sp>
      <p:sp>
        <p:nvSpPr>
          <p:cNvPr id="214" name="Google Shape;214;p15"/>
          <p:cNvSpPr txBox="1"/>
          <p:nvPr>
            <p:ph idx="15" type="body"/>
          </p:nvPr>
        </p:nvSpPr>
        <p:spPr>
          <a:xfrm>
            <a:off x="2605086" y="2950440"/>
            <a:ext cx="1783065" cy="5150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etBrains Mono"/>
              <a:buNone/>
              <a:defRPr sz="2400"/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1768">
          <p15:clr>
            <a:srgbClr val="FBAE40"/>
          </p15:clr>
        </p15:guide>
        <p15:guide id="2" orient="horz" pos="4320">
          <p15:clr>
            <a:srgbClr val="FBAE40"/>
          </p15:clr>
        </p15:guide>
        <p15:guide id="3" orient="horz" pos="1356">
          <p15:clr>
            <a:srgbClr val="FBAE40"/>
          </p15:clr>
        </p15:guide>
        <p15:guide id="4" pos="3840">
          <p15:clr>
            <a:srgbClr val="FBAE40"/>
          </p15:clr>
        </p15:guide>
        <p15:guide id="5" orient="horz" pos="2183">
          <p15:clr>
            <a:srgbClr val="FBAE40"/>
          </p15:clr>
        </p15:guide>
        <p15:guide id="6" pos="4044">
          <p15:clr>
            <a:srgbClr val="FBAE40"/>
          </p15:clr>
        </p15:guide>
        <p15:guide id="7" pos="3636">
          <p15:clr>
            <a:srgbClr val="FBAE40"/>
          </p15:clr>
        </p15:guide>
        <p15:guide id="8" pos="3069">
          <p15:clr>
            <a:srgbClr val="FBAE40"/>
          </p15:clr>
        </p15:guide>
        <p15:guide id="9" pos="1640">
          <p15:clr>
            <a:srgbClr val="FBAE40"/>
          </p15:clr>
        </p15:guide>
        <p15:guide id="10" pos="4566">
          <p15:clr>
            <a:srgbClr val="FBAE40"/>
          </p15:clr>
        </p15:guide>
        <p15:guide id="11" pos="5995">
          <p15:clr>
            <a:srgbClr val="FBAE40"/>
          </p15:clr>
        </p15:guide>
        <p15:guide id="12" orient="horz" pos="2598">
          <p15:clr>
            <a:srgbClr val="FBAE40"/>
          </p15:clr>
        </p15:guide>
        <p15:guide id="13" orient="horz" pos="2659">
          <p15:clr>
            <a:srgbClr val="FBAE40"/>
          </p15:clr>
        </p15:guide>
        <p15:guide id="14" orient="horz" pos="2240">
          <p15:clr>
            <a:srgbClr val="FBAE40"/>
          </p15:clr>
        </p15:guide>
        <p15:guide id="15" orient="horz" pos="1824">
          <p15:clr>
            <a:srgbClr val="FBAE40"/>
          </p15:clr>
        </p15:guide>
        <p15:guide id="16" orient="horz" pos="1414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cience art play work layout">
  <p:cSld name="Science art play work layout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6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16"/>
          <p:cNvSpPr txBox="1"/>
          <p:nvPr>
            <p:ph idx="12" type="sldNum"/>
          </p:nvPr>
        </p:nvSpPr>
        <p:spPr>
          <a:xfrm>
            <a:off x="11118849" y="5913438"/>
            <a:ext cx="665163" cy="53304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18" name="Google Shape;218;p16"/>
          <p:cNvSpPr txBox="1"/>
          <p:nvPr>
            <p:ph idx="1" type="body"/>
          </p:nvPr>
        </p:nvSpPr>
        <p:spPr>
          <a:xfrm>
            <a:off x="417193" y="410007"/>
            <a:ext cx="4454845" cy="10822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>
                <a:solidFill>
                  <a:schemeClr val="lt1"/>
                </a:solidFill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9" name="Google Shape;219;p16"/>
          <p:cNvSpPr/>
          <p:nvPr>
            <p:ph idx="2" type="pic"/>
          </p:nvPr>
        </p:nvSpPr>
        <p:spPr>
          <a:xfrm>
            <a:off x="0" y="2476498"/>
            <a:ext cx="3040756" cy="4381501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20" name="Google Shape;220;p16"/>
          <p:cNvSpPr/>
          <p:nvPr>
            <p:ph idx="3" type="pic"/>
          </p:nvPr>
        </p:nvSpPr>
        <p:spPr>
          <a:xfrm>
            <a:off x="3040756" y="2476498"/>
            <a:ext cx="3055244" cy="438149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21" name="Google Shape;221;p16"/>
          <p:cNvSpPr/>
          <p:nvPr>
            <p:ph idx="4" type="pic"/>
          </p:nvPr>
        </p:nvSpPr>
        <p:spPr>
          <a:xfrm>
            <a:off x="6096000" y="2476498"/>
            <a:ext cx="3030690" cy="438149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22" name="Google Shape;222;p16"/>
          <p:cNvSpPr/>
          <p:nvPr>
            <p:ph idx="5" type="pic"/>
          </p:nvPr>
        </p:nvSpPr>
        <p:spPr>
          <a:xfrm>
            <a:off x="9126690" y="2476498"/>
            <a:ext cx="3065310" cy="4381502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23" name="Google Shape;223;p16"/>
          <p:cNvSpPr txBox="1"/>
          <p:nvPr>
            <p:ph idx="6" type="body"/>
          </p:nvPr>
        </p:nvSpPr>
        <p:spPr>
          <a:xfrm>
            <a:off x="6419850" y="410007"/>
            <a:ext cx="4454845" cy="10822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>
                <a:solidFill>
                  <a:srgbClr val="000000"/>
                </a:solidFill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4" name="Google Shape;224;p16"/>
          <p:cNvSpPr txBox="1"/>
          <p:nvPr>
            <p:ph idx="7" type="body"/>
          </p:nvPr>
        </p:nvSpPr>
        <p:spPr>
          <a:xfrm>
            <a:off x="417195" y="4391024"/>
            <a:ext cx="2186306" cy="5524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JetBrains Mono"/>
              <a:buNone/>
              <a:defRPr sz="2800">
                <a:solidFill>
                  <a:srgbClr val="000000"/>
                </a:solidFill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9pPr>
          </a:lstStyle>
          <a:p/>
        </p:txBody>
      </p:sp>
      <p:sp>
        <p:nvSpPr>
          <p:cNvPr id="225" name="Google Shape;225;p16"/>
          <p:cNvSpPr txBox="1"/>
          <p:nvPr>
            <p:ph idx="8" type="body"/>
          </p:nvPr>
        </p:nvSpPr>
        <p:spPr>
          <a:xfrm>
            <a:off x="3572598" y="4391024"/>
            <a:ext cx="2199552" cy="5524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JetBrains Mono"/>
              <a:buNone/>
              <a:defRPr sz="2800">
                <a:solidFill>
                  <a:srgbClr val="000000"/>
                </a:solidFill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9pPr>
          </a:lstStyle>
          <a:p/>
        </p:txBody>
      </p:sp>
      <p:sp>
        <p:nvSpPr>
          <p:cNvPr id="226" name="Google Shape;226;p16"/>
          <p:cNvSpPr txBox="1"/>
          <p:nvPr>
            <p:ph idx="9" type="body"/>
          </p:nvPr>
        </p:nvSpPr>
        <p:spPr>
          <a:xfrm>
            <a:off x="6419851" y="4391024"/>
            <a:ext cx="2201872" cy="5524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JetBrains Mono"/>
              <a:buNone/>
              <a:defRPr sz="2800">
                <a:solidFill>
                  <a:srgbClr val="000000"/>
                </a:solidFill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9pPr>
          </a:lstStyle>
          <a:p/>
        </p:txBody>
      </p:sp>
      <p:sp>
        <p:nvSpPr>
          <p:cNvPr id="227" name="Google Shape;227;p16"/>
          <p:cNvSpPr txBox="1"/>
          <p:nvPr>
            <p:ph idx="13" type="body"/>
          </p:nvPr>
        </p:nvSpPr>
        <p:spPr>
          <a:xfrm>
            <a:off x="9517063" y="4391024"/>
            <a:ext cx="2257743" cy="5524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JetBrains Mono"/>
              <a:buNone/>
              <a:defRPr sz="2800">
                <a:solidFill>
                  <a:srgbClr val="000000"/>
                </a:solidFill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pos="3840">
          <p15:clr>
            <a:srgbClr val="FBAE40"/>
          </p15:clr>
        </p15:guide>
        <p15:guide id="2" orient="horz" pos="1560">
          <p15:clr>
            <a:srgbClr val="FDE53C"/>
          </p15:clr>
        </p15:guide>
        <p15:guide id="3" pos="4044">
          <p15:clr>
            <a:srgbClr val="FBAE40"/>
          </p15:clr>
        </p15:guide>
        <p15:guide id="4" pos="3636">
          <p15:clr>
            <a:srgbClr val="FBAE40"/>
          </p15:clr>
        </p15:guide>
        <p15:guide id="5" pos="5745">
          <p15:clr>
            <a:srgbClr val="FBAE40"/>
          </p15:clr>
        </p15:guide>
        <p15:guide id="6" pos="1912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layout">
  <p:cSld name="Blank layout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'Sister will' layout">
  <p:cSld name="'Sister will' layout"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8"/>
          <p:cNvSpPr txBox="1"/>
          <p:nvPr>
            <p:ph idx="1" type="body"/>
          </p:nvPr>
        </p:nvSpPr>
        <p:spPr>
          <a:xfrm>
            <a:off x="415924" y="1755212"/>
            <a:ext cx="2063116" cy="9858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None/>
              <a:defRPr sz="1800"/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9pPr>
          </a:lstStyle>
          <a:p/>
        </p:txBody>
      </p:sp>
      <p:sp>
        <p:nvSpPr>
          <p:cNvPr id="231" name="Google Shape;231;p18"/>
          <p:cNvSpPr txBox="1"/>
          <p:nvPr>
            <p:ph idx="2" type="body"/>
          </p:nvPr>
        </p:nvSpPr>
        <p:spPr>
          <a:xfrm>
            <a:off x="415924" y="1184980"/>
            <a:ext cx="2063116" cy="4525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JetBrains Mono"/>
              <a:buNone/>
              <a:defRPr sz="2400">
                <a:solidFill>
                  <a:schemeClr val="dk2"/>
                </a:solidFill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9pPr>
          </a:lstStyle>
          <a:p/>
        </p:txBody>
      </p:sp>
      <p:sp>
        <p:nvSpPr>
          <p:cNvPr id="232" name="Google Shape;232;p18"/>
          <p:cNvSpPr/>
          <p:nvPr/>
        </p:nvSpPr>
        <p:spPr>
          <a:xfrm>
            <a:off x="436130" y="6102292"/>
            <a:ext cx="319520" cy="319520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18"/>
          <p:cNvSpPr txBox="1"/>
          <p:nvPr>
            <p:ph idx="3" type="body"/>
          </p:nvPr>
        </p:nvSpPr>
        <p:spPr>
          <a:xfrm>
            <a:off x="3368040" y="1755212"/>
            <a:ext cx="2063116" cy="9858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None/>
              <a:defRPr sz="1800"/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9pPr>
          </a:lstStyle>
          <a:p/>
        </p:txBody>
      </p:sp>
      <p:sp>
        <p:nvSpPr>
          <p:cNvPr id="234" name="Google Shape;234;p18"/>
          <p:cNvSpPr txBox="1"/>
          <p:nvPr>
            <p:ph idx="4" type="body"/>
          </p:nvPr>
        </p:nvSpPr>
        <p:spPr>
          <a:xfrm>
            <a:off x="3368040" y="1184980"/>
            <a:ext cx="2063116" cy="4525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JetBrains Mono"/>
              <a:buNone/>
              <a:defRPr sz="2400">
                <a:solidFill>
                  <a:schemeClr val="dk2"/>
                </a:solidFill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9pPr>
          </a:lstStyle>
          <a:p/>
        </p:txBody>
      </p:sp>
      <p:sp>
        <p:nvSpPr>
          <p:cNvPr id="235" name="Google Shape;235;p18"/>
          <p:cNvSpPr txBox="1"/>
          <p:nvPr>
            <p:ph idx="5" type="body"/>
          </p:nvPr>
        </p:nvSpPr>
        <p:spPr>
          <a:xfrm>
            <a:off x="6212840" y="1755212"/>
            <a:ext cx="2063116" cy="9858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None/>
              <a:defRPr sz="1800"/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9pPr>
          </a:lstStyle>
          <a:p/>
        </p:txBody>
      </p:sp>
      <p:sp>
        <p:nvSpPr>
          <p:cNvPr id="236" name="Google Shape;236;p18"/>
          <p:cNvSpPr txBox="1"/>
          <p:nvPr>
            <p:ph idx="6" type="body"/>
          </p:nvPr>
        </p:nvSpPr>
        <p:spPr>
          <a:xfrm>
            <a:off x="6212840" y="1184980"/>
            <a:ext cx="2063116" cy="4525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JetBrains Mono"/>
              <a:buNone/>
              <a:defRPr sz="2400">
                <a:solidFill>
                  <a:schemeClr val="dk2"/>
                </a:solidFill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7" name="Google Shape;237;p18"/>
          <p:cNvSpPr txBox="1"/>
          <p:nvPr>
            <p:ph idx="7" type="body"/>
          </p:nvPr>
        </p:nvSpPr>
        <p:spPr>
          <a:xfrm>
            <a:off x="9057640" y="1755212"/>
            <a:ext cx="2063116" cy="9858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None/>
              <a:defRPr sz="1800"/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9pPr>
          </a:lstStyle>
          <a:p/>
        </p:txBody>
      </p:sp>
      <p:sp>
        <p:nvSpPr>
          <p:cNvPr id="238" name="Google Shape;238;p18"/>
          <p:cNvSpPr txBox="1"/>
          <p:nvPr>
            <p:ph idx="8" type="body"/>
          </p:nvPr>
        </p:nvSpPr>
        <p:spPr>
          <a:xfrm>
            <a:off x="9057640" y="1184980"/>
            <a:ext cx="2063116" cy="4525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JetBrains Mono"/>
              <a:buNone/>
              <a:defRPr sz="2400">
                <a:solidFill>
                  <a:schemeClr val="dk2"/>
                </a:solidFill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9" name="Google Shape;239;p18"/>
          <p:cNvSpPr txBox="1"/>
          <p:nvPr>
            <p:ph idx="9" type="body"/>
          </p:nvPr>
        </p:nvSpPr>
        <p:spPr>
          <a:xfrm>
            <a:off x="415924" y="4111872"/>
            <a:ext cx="2063116" cy="9858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None/>
              <a:defRPr sz="1800"/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9pPr>
          </a:lstStyle>
          <a:p/>
        </p:txBody>
      </p:sp>
      <p:sp>
        <p:nvSpPr>
          <p:cNvPr id="240" name="Google Shape;240;p18"/>
          <p:cNvSpPr txBox="1"/>
          <p:nvPr>
            <p:ph idx="13" type="body"/>
          </p:nvPr>
        </p:nvSpPr>
        <p:spPr>
          <a:xfrm>
            <a:off x="415924" y="3541640"/>
            <a:ext cx="2063116" cy="4525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JetBrains Mono"/>
              <a:buNone/>
              <a:defRPr sz="2400">
                <a:solidFill>
                  <a:schemeClr val="dk2"/>
                </a:solidFill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9pPr>
          </a:lstStyle>
          <a:p/>
        </p:txBody>
      </p:sp>
      <p:sp>
        <p:nvSpPr>
          <p:cNvPr id="241" name="Google Shape;241;p18"/>
          <p:cNvSpPr txBox="1"/>
          <p:nvPr>
            <p:ph idx="14" type="body"/>
          </p:nvPr>
        </p:nvSpPr>
        <p:spPr>
          <a:xfrm>
            <a:off x="3368040" y="4111872"/>
            <a:ext cx="2063116" cy="9858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None/>
              <a:defRPr sz="1800"/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9pPr>
          </a:lstStyle>
          <a:p/>
        </p:txBody>
      </p:sp>
      <p:sp>
        <p:nvSpPr>
          <p:cNvPr id="242" name="Google Shape;242;p18"/>
          <p:cNvSpPr txBox="1"/>
          <p:nvPr>
            <p:ph idx="15" type="body"/>
          </p:nvPr>
        </p:nvSpPr>
        <p:spPr>
          <a:xfrm>
            <a:off x="3368040" y="3541640"/>
            <a:ext cx="2063116" cy="4525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JetBrains Mono"/>
              <a:buNone/>
              <a:defRPr sz="2400">
                <a:solidFill>
                  <a:schemeClr val="dk2"/>
                </a:solidFill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9pPr>
          </a:lstStyle>
          <a:p/>
        </p:txBody>
      </p:sp>
      <p:sp>
        <p:nvSpPr>
          <p:cNvPr id="243" name="Google Shape;243;p18"/>
          <p:cNvSpPr txBox="1"/>
          <p:nvPr>
            <p:ph idx="16" type="body"/>
          </p:nvPr>
        </p:nvSpPr>
        <p:spPr>
          <a:xfrm>
            <a:off x="6212840" y="4111872"/>
            <a:ext cx="2063116" cy="9858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None/>
              <a:defRPr sz="1800"/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9pPr>
          </a:lstStyle>
          <a:p/>
        </p:txBody>
      </p:sp>
      <p:sp>
        <p:nvSpPr>
          <p:cNvPr id="244" name="Google Shape;244;p18"/>
          <p:cNvSpPr txBox="1"/>
          <p:nvPr>
            <p:ph idx="17" type="body"/>
          </p:nvPr>
        </p:nvSpPr>
        <p:spPr>
          <a:xfrm>
            <a:off x="6212840" y="3541640"/>
            <a:ext cx="2063116" cy="4525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JetBrains Mono"/>
              <a:buNone/>
              <a:defRPr sz="2400">
                <a:solidFill>
                  <a:schemeClr val="dk2"/>
                </a:solidFill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5" name="Google Shape;245;p18"/>
          <p:cNvSpPr txBox="1"/>
          <p:nvPr>
            <p:ph idx="18" type="body"/>
          </p:nvPr>
        </p:nvSpPr>
        <p:spPr>
          <a:xfrm>
            <a:off x="9057640" y="4111872"/>
            <a:ext cx="2063116" cy="9858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None/>
              <a:defRPr sz="1800"/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9pPr>
          </a:lstStyle>
          <a:p/>
        </p:txBody>
      </p:sp>
      <p:sp>
        <p:nvSpPr>
          <p:cNvPr id="246" name="Google Shape;246;p18"/>
          <p:cNvSpPr txBox="1"/>
          <p:nvPr>
            <p:ph idx="19" type="body"/>
          </p:nvPr>
        </p:nvSpPr>
        <p:spPr>
          <a:xfrm>
            <a:off x="9057640" y="3541640"/>
            <a:ext cx="2063116" cy="4525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JetBrains Mono"/>
              <a:buNone/>
              <a:defRPr sz="2400">
                <a:solidFill>
                  <a:schemeClr val="dk2"/>
                </a:solidFill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247" name="Google Shape;247;p18"/>
          <p:cNvCxnSpPr/>
          <p:nvPr/>
        </p:nvCxnSpPr>
        <p:spPr>
          <a:xfrm>
            <a:off x="3251200" y="1310640"/>
            <a:ext cx="0" cy="5071109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48" name="Google Shape;248;p18"/>
          <p:cNvCxnSpPr/>
          <p:nvPr/>
        </p:nvCxnSpPr>
        <p:spPr>
          <a:xfrm>
            <a:off x="6096000" y="1310640"/>
            <a:ext cx="0" cy="5071109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49" name="Google Shape;249;p18"/>
          <p:cNvCxnSpPr/>
          <p:nvPr/>
        </p:nvCxnSpPr>
        <p:spPr>
          <a:xfrm>
            <a:off x="8940800" y="1310640"/>
            <a:ext cx="0" cy="5071109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50" name="Google Shape;250;p18"/>
          <p:cNvCxnSpPr/>
          <p:nvPr/>
        </p:nvCxnSpPr>
        <p:spPr>
          <a:xfrm>
            <a:off x="407988" y="3136348"/>
            <a:ext cx="11376025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51" name="Google Shape;251;p18"/>
          <p:cNvSpPr txBox="1"/>
          <p:nvPr>
            <p:ph idx="20" type="body"/>
          </p:nvPr>
        </p:nvSpPr>
        <p:spPr>
          <a:xfrm>
            <a:off x="415924" y="348650"/>
            <a:ext cx="2063116" cy="2724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etBrains Mono"/>
              <a:buNone/>
              <a:defRPr sz="1400"/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1729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pos="3840">
          <p15:clr>
            <a:srgbClr val="FBAE40"/>
          </p15:clr>
        </p15:guide>
        <p15:guide id="4" orient="horz" pos="2591">
          <p15:clr>
            <a:srgbClr val="FBAE40"/>
          </p15:clr>
        </p15:guide>
        <p15:guide id="5" orient="horz" pos="746">
          <p15:clr>
            <a:srgbClr val="FDE53C"/>
          </p15:clr>
        </p15:guide>
        <p15:guide id="6" orient="horz" pos="1032">
          <p15:clr>
            <a:srgbClr val="FDE53C"/>
          </p15:clr>
        </p15:guide>
        <p15:guide id="7" orient="horz" pos="2228">
          <p15:clr>
            <a:srgbClr val="FDE53C"/>
          </p15:clr>
        </p15:guide>
        <p15:guide id="8" orient="horz" pos="3222">
          <p15:clr>
            <a:srgbClr val="FDE53C"/>
          </p15:clr>
        </p15:guide>
        <p15:guide id="9" pos="4044">
          <p15:clr>
            <a:srgbClr val="FBAE40"/>
          </p15:clr>
        </p15:guide>
        <p15:guide id="10" pos="3636">
          <p15:clr>
            <a:srgbClr val="FBAE40"/>
          </p15:clr>
        </p15:guide>
        <p15:guide id="11" pos="2048">
          <p15:clr>
            <a:srgbClr val="FBAE40"/>
          </p15:clr>
        </p15:guide>
        <p15:guide id="12" pos="4566">
          <p15:clr>
            <a:srgbClr val="FBAE40"/>
          </p15:clr>
        </p15:guide>
        <p15:guide id="13" pos="5632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Bruntwood title slide 1">
  <p:cSld name="4_Bruntwood title slide 1">
    <p:bg>
      <p:bgPr>
        <a:solidFill>
          <a:schemeClr val="dk1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person's face&#10;&#10;Description automatically generated" id="253" name="Google Shape;253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19"/>
          <p:cNvSpPr txBox="1"/>
          <p:nvPr>
            <p:ph type="ctrTitle"/>
          </p:nvPr>
        </p:nvSpPr>
        <p:spPr>
          <a:xfrm>
            <a:off x="2000252" y="2766594"/>
            <a:ext cx="8191498" cy="83099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b="0"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bullet layout">
  <p:cSld name="Image bullet layout"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0"/>
          <p:cNvSpPr/>
          <p:nvPr>
            <p:ph idx="2" type="pic"/>
          </p:nvPr>
        </p:nvSpPr>
        <p:spPr>
          <a:xfrm>
            <a:off x="2438400" y="1492250"/>
            <a:ext cx="9345614" cy="488949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57" name="Google Shape;257;p20"/>
          <p:cNvSpPr txBox="1"/>
          <p:nvPr>
            <p:ph type="ctrTitle"/>
          </p:nvPr>
        </p:nvSpPr>
        <p:spPr>
          <a:xfrm>
            <a:off x="407987" y="224368"/>
            <a:ext cx="4052888" cy="4328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b="0" sz="3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8" name="Google Shape;258;p20"/>
          <p:cNvSpPr txBox="1"/>
          <p:nvPr>
            <p:ph idx="1" type="body"/>
          </p:nvPr>
        </p:nvSpPr>
        <p:spPr>
          <a:xfrm>
            <a:off x="407989" y="1492250"/>
            <a:ext cx="1913571" cy="13287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 sz="1000"/>
            </a:lvl1pPr>
            <a:lvl2pPr indent="-3302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9" name="Google Shape;259;p20"/>
          <p:cNvSpPr/>
          <p:nvPr/>
        </p:nvSpPr>
        <p:spPr>
          <a:xfrm>
            <a:off x="436130" y="6102292"/>
            <a:ext cx="319520" cy="319520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414">
          <p15:clr>
            <a:srgbClr val="FBAE40"/>
          </p15:clr>
        </p15:guide>
        <p15:guide id="2" orient="horz" pos="940">
          <p15:clr>
            <a:srgbClr val="FBAE40"/>
          </p15:clr>
        </p15:guide>
        <p15:guide id="3" pos="1533">
          <p15:clr>
            <a:srgbClr val="FBAE40"/>
          </p15:clr>
        </p15:guide>
        <p15:guide id="4" pos="1462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bullet layout 2">
  <p:cSld name="Image bullet layout 2"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1"/>
          <p:cNvSpPr/>
          <p:nvPr>
            <p:ph idx="2" type="pic"/>
          </p:nvPr>
        </p:nvSpPr>
        <p:spPr>
          <a:xfrm>
            <a:off x="0" y="1492250"/>
            <a:ext cx="7970520" cy="5365751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62" name="Google Shape;262;p21"/>
          <p:cNvSpPr txBox="1"/>
          <p:nvPr>
            <p:ph type="ctrTitle"/>
          </p:nvPr>
        </p:nvSpPr>
        <p:spPr>
          <a:xfrm>
            <a:off x="407987" y="224368"/>
            <a:ext cx="4052888" cy="4328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b="0" sz="3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3" name="Google Shape;263;p21"/>
          <p:cNvSpPr txBox="1"/>
          <p:nvPr>
            <p:ph idx="1" type="body"/>
          </p:nvPr>
        </p:nvSpPr>
        <p:spPr>
          <a:xfrm>
            <a:off x="8167342" y="1492250"/>
            <a:ext cx="3616671" cy="13287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306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60"/>
              <a:buFont typeface="Arial"/>
              <a:buChar char="•"/>
              <a:defRPr sz="1400"/>
            </a:lvl1pPr>
            <a:lvl2pPr indent="-3302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414">
          <p15:clr>
            <a:srgbClr val="FBAE40"/>
          </p15:clr>
        </p15:guide>
        <p15:guide id="2" orient="horz" pos="940">
          <p15:clr>
            <a:srgbClr val="FBAE40"/>
          </p15:clr>
        </p15:guide>
        <p15:guide id="3" pos="5019">
          <p15:clr>
            <a:srgbClr val="FBAE40"/>
          </p15:clr>
        </p15:guide>
        <p15:guide id="4" pos="5144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sic layout">
  <p:cSld name="Basic layout"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2"/>
          <p:cNvSpPr txBox="1"/>
          <p:nvPr>
            <p:ph type="ctrTitle"/>
          </p:nvPr>
        </p:nvSpPr>
        <p:spPr>
          <a:xfrm>
            <a:off x="407987" y="224368"/>
            <a:ext cx="4052888" cy="4328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b="0" sz="3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6" name="Google Shape;266;p22"/>
          <p:cNvSpPr txBox="1"/>
          <p:nvPr>
            <p:ph idx="1" type="body"/>
          </p:nvPr>
        </p:nvSpPr>
        <p:spPr>
          <a:xfrm>
            <a:off x="407989" y="1492250"/>
            <a:ext cx="1913571" cy="13287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 sz="1000"/>
            </a:lvl1pPr>
            <a:lvl2pPr indent="-3302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7" name="Google Shape;267;p22"/>
          <p:cNvSpPr/>
          <p:nvPr/>
        </p:nvSpPr>
        <p:spPr>
          <a:xfrm>
            <a:off x="436130" y="6102292"/>
            <a:ext cx="319520" cy="319520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414">
          <p15:clr>
            <a:srgbClr val="FBAE40"/>
          </p15:clr>
        </p15:guide>
        <p15:guide id="2" orient="horz" pos="940">
          <p15:clr>
            <a:srgbClr val="FBAE40"/>
          </p15:clr>
        </p15:guide>
        <p15:guide id="3" orient="horz" pos="731">
          <p15:clr>
            <a:srgbClr val="FDE53C"/>
          </p15:clr>
        </p15:guide>
        <p15:guide id="4" pos="3840">
          <p15:clr>
            <a:srgbClr val="FBAE40"/>
          </p15:clr>
        </p15:guide>
        <p15:guide id="5" pos="2048">
          <p15:clr>
            <a:srgbClr val="FBAE40"/>
          </p15:clr>
        </p15:guide>
        <p15:guide id="6" pos="5632">
          <p15:clr>
            <a:srgbClr val="FBAE40"/>
          </p15:clr>
        </p15:guide>
        <p15:guide id="7" pos="2116">
          <p15:clr>
            <a:srgbClr val="FBAE40"/>
          </p15:clr>
        </p15:guide>
        <p15:guide id="8" pos="1980">
          <p15:clr>
            <a:srgbClr val="FBAE40"/>
          </p15:clr>
        </p15:guide>
        <p15:guide id="9" pos="3772">
          <p15:clr>
            <a:srgbClr val="FBAE40"/>
          </p15:clr>
        </p15:guide>
        <p15:guide id="10" pos="3908">
          <p15:clr>
            <a:srgbClr val="FBAE40"/>
          </p15:clr>
        </p15:guide>
        <p15:guide id="11" pos="5564">
          <p15:clr>
            <a:srgbClr val="FBAE40"/>
          </p15:clr>
        </p15:guide>
        <p15:guide id="12" pos="570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Bruntwood title slide 1">
  <p:cSld name="5_Bruntwood title slide 1">
    <p:bg>
      <p:bgPr>
        <a:solidFill>
          <a:schemeClr val="dk1"/>
        </a:solidFill>
      </p:bgPr>
    </p:bg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23"/>
          <p:cNvSpPr/>
          <p:nvPr/>
        </p:nvSpPr>
        <p:spPr>
          <a:xfrm>
            <a:off x="6951132" y="3313745"/>
            <a:ext cx="1803399" cy="6794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23"/>
          <p:cNvSpPr/>
          <p:nvPr/>
        </p:nvSpPr>
        <p:spPr>
          <a:xfrm>
            <a:off x="1543048" y="2635250"/>
            <a:ext cx="7893050" cy="6794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23"/>
          <p:cNvSpPr/>
          <p:nvPr/>
        </p:nvSpPr>
        <p:spPr>
          <a:xfrm>
            <a:off x="2679698" y="3313745"/>
            <a:ext cx="4017433" cy="6794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23"/>
          <p:cNvSpPr txBox="1"/>
          <p:nvPr/>
        </p:nvSpPr>
        <p:spPr>
          <a:xfrm>
            <a:off x="334962" y="6407573"/>
            <a:ext cx="2160587" cy="1538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sistermanchester.com</a:t>
            </a:r>
            <a:endParaRPr/>
          </a:p>
        </p:txBody>
      </p:sp>
      <p:sp>
        <p:nvSpPr>
          <p:cNvPr id="274" name="Google Shape;274;p23"/>
          <p:cNvSpPr txBox="1"/>
          <p:nvPr/>
        </p:nvSpPr>
        <p:spPr>
          <a:xfrm>
            <a:off x="1101025" y="2696175"/>
            <a:ext cx="8777100" cy="12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1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IT TAKES A COMMUNITY TO RAISE AN IDEA</a:t>
            </a:r>
            <a:endParaRPr sz="1000"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layout">
  <p:cSld name="Team layout"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4"/>
          <p:cNvSpPr txBox="1"/>
          <p:nvPr>
            <p:ph type="ctrTitle"/>
          </p:nvPr>
        </p:nvSpPr>
        <p:spPr>
          <a:xfrm>
            <a:off x="407987" y="224368"/>
            <a:ext cx="2519362" cy="4328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b="0" sz="3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7" name="Google Shape;277;p24"/>
          <p:cNvSpPr txBox="1"/>
          <p:nvPr>
            <p:ph idx="1" type="body"/>
          </p:nvPr>
        </p:nvSpPr>
        <p:spPr>
          <a:xfrm>
            <a:off x="3359150" y="2019300"/>
            <a:ext cx="1913571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None/>
              <a:defRPr sz="1200"/>
            </a:lvl1pPr>
            <a:lvl2pPr indent="-3302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8" name="Google Shape;278;p24"/>
          <p:cNvSpPr/>
          <p:nvPr/>
        </p:nvSpPr>
        <p:spPr>
          <a:xfrm>
            <a:off x="436130" y="6102292"/>
            <a:ext cx="319520" cy="319520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24"/>
          <p:cNvSpPr/>
          <p:nvPr/>
        </p:nvSpPr>
        <p:spPr>
          <a:xfrm>
            <a:off x="3359150" y="404813"/>
            <a:ext cx="1385887" cy="1385887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0" name="Google Shape;280;p24"/>
          <p:cNvCxnSpPr/>
          <p:nvPr/>
        </p:nvCxnSpPr>
        <p:spPr>
          <a:xfrm>
            <a:off x="3143250" y="404813"/>
            <a:ext cx="0" cy="5976937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81" name="Google Shape;281;p24"/>
          <p:cNvCxnSpPr/>
          <p:nvPr/>
        </p:nvCxnSpPr>
        <p:spPr>
          <a:xfrm>
            <a:off x="5988050" y="404813"/>
            <a:ext cx="0" cy="5976937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82" name="Google Shape;282;p24"/>
          <p:cNvCxnSpPr/>
          <p:nvPr/>
        </p:nvCxnSpPr>
        <p:spPr>
          <a:xfrm>
            <a:off x="8832850" y="404813"/>
            <a:ext cx="0" cy="5976937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83" name="Google Shape;283;p24"/>
          <p:cNvSpPr/>
          <p:nvPr>
            <p:ph idx="2" type="pic"/>
          </p:nvPr>
        </p:nvSpPr>
        <p:spPr>
          <a:xfrm>
            <a:off x="3359151" y="404813"/>
            <a:ext cx="1385886" cy="1385887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84" name="Google Shape;284;p24"/>
          <p:cNvSpPr txBox="1"/>
          <p:nvPr>
            <p:ph idx="3" type="body"/>
          </p:nvPr>
        </p:nvSpPr>
        <p:spPr>
          <a:xfrm>
            <a:off x="6203949" y="2019300"/>
            <a:ext cx="1913571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None/>
              <a:defRPr sz="1200"/>
            </a:lvl1pPr>
            <a:lvl2pPr indent="-3302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5" name="Google Shape;285;p24"/>
          <p:cNvSpPr/>
          <p:nvPr>
            <p:ph idx="4" type="pic"/>
          </p:nvPr>
        </p:nvSpPr>
        <p:spPr>
          <a:xfrm>
            <a:off x="6203950" y="404813"/>
            <a:ext cx="1385886" cy="1385887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86" name="Google Shape;286;p24"/>
          <p:cNvSpPr txBox="1"/>
          <p:nvPr>
            <p:ph idx="5" type="body"/>
          </p:nvPr>
        </p:nvSpPr>
        <p:spPr>
          <a:xfrm>
            <a:off x="9048749" y="2019300"/>
            <a:ext cx="1913571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None/>
              <a:defRPr sz="1200"/>
            </a:lvl1pPr>
            <a:lvl2pPr indent="-3302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7" name="Google Shape;287;p24"/>
          <p:cNvSpPr/>
          <p:nvPr>
            <p:ph idx="6" type="pic"/>
          </p:nvPr>
        </p:nvSpPr>
        <p:spPr>
          <a:xfrm>
            <a:off x="9048750" y="404813"/>
            <a:ext cx="1385886" cy="1385887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88" name="Google Shape;288;p24"/>
          <p:cNvSpPr txBox="1"/>
          <p:nvPr>
            <p:ph idx="7" type="body"/>
          </p:nvPr>
        </p:nvSpPr>
        <p:spPr>
          <a:xfrm>
            <a:off x="3359150" y="4840287"/>
            <a:ext cx="1913571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None/>
              <a:defRPr sz="1200"/>
            </a:lvl1pPr>
            <a:lvl2pPr indent="-3302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9" name="Google Shape;289;p24"/>
          <p:cNvSpPr/>
          <p:nvPr>
            <p:ph idx="8" type="pic"/>
          </p:nvPr>
        </p:nvSpPr>
        <p:spPr>
          <a:xfrm>
            <a:off x="3359151" y="3225800"/>
            <a:ext cx="1385886" cy="1385887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90" name="Google Shape;290;p24"/>
          <p:cNvSpPr txBox="1"/>
          <p:nvPr>
            <p:ph idx="9" type="body"/>
          </p:nvPr>
        </p:nvSpPr>
        <p:spPr>
          <a:xfrm>
            <a:off x="6203949" y="4840287"/>
            <a:ext cx="1913571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None/>
              <a:defRPr sz="1200"/>
            </a:lvl1pPr>
            <a:lvl2pPr indent="-3302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1" name="Google Shape;291;p24"/>
          <p:cNvSpPr/>
          <p:nvPr>
            <p:ph idx="13" type="pic"/>
          </p:nvPr>
        </p:nvSpPr>
        <p:spPr>
          <a:xfrm>
            <a:off x="6203950" y="3225800"/>
            <a:ext cx="1385886" cy="1385887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92" name="Google Shape;292;p24"/>
          <p:cNvSpPr txBox="1"/>
          <p:nvPr>
            <p:ph idx="14" type="body"/>
          </p:nvPr>
        </p:nvSpPr>
        <p:spPr>
          <a:xfrm>
            <a:off x="9048749" y="4840287"/>
            <a:ext cx="1913571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None/>
              <a:defRPr sz="1200"/>
            </a:lvl1pPr>
            <a:lvl2pPr indent="-3302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3" name="Google Shape;293;p24"/>
          <p:cNvSpPr/>
          <p:nvPr>
            <p:ph idx="15" type="pic"/>
          </p:nvPr>
        </p:nvSpPr>
        <p:spPr>
          <a:xfrm>
            <a:off x="9048750" y="3225800"/>
            <a:ext cx="1385886" cy="1385887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414">
          <p15:clr>
            <a:srgbClr val="FBAE40"/>
          </p15:clr>
        </p15:guide>
        <p15:guide id="2" orient="horz" pos="940">
          <p15:clr>
            <a:srgbClr val="FBAE40"/>
          </p15:clr>
        </p15:guide>
        <p15:guide id="3" orient="horz" pos="731">
          <p15:clr>
            <a:srgbClr val="FDE53C"/>
          </p15:clr>
        </p15:guide>
        <p15:guide id="4" pos="3840">
          <p15:clr>
            <a:srgbClr val="FBAE40"/>
          </p15:clr>
        </p15:guide>
        <p15:guide id="5" pos="2048">
          <p15:clr>
            <a:srgbClr val="FBAE40"/>
          </p15:clr>
        </p15:guide>
        <p15:guide id="6" pos="5632">
          <p15:clr>
            <a:srgbClr val="FBAE40"/>
          </p15:clr>
        </p15:guide>
        <p15:guide id="7" pos="2116">
          <p15:clr>
            <a:srgbClr val="FBAE40"/>
          </p15:clr>
        </p15:guide>
        <p15:guide id="8" pos="1980">
          <p15:clr>
            <a:srgbClr val="FBAE40"/>
          </p15:clr>
        </p15:guide>
        <p15:guide id="9" pos="3772">
          <p15:clr>
            <a:srgbClr val="FBAE40"/>
          </p15:clr>
        </p15:guide>
        <p15:guide id="10" pos="3908">
          <p15:clr>
            <a:srgbClr val="FBAE40"/>
          </p15:clr>
        </p15:guide>
        <p15:guide id="11" pos="5564">
          <p15:clr>
            <a:srgbClr val="FBAE40"/>
          </p15:clr>
        </p15:guide>
        <p15:guide id="12" pos="570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'Sister will' layout">
  <p:cSld name="'Sister will' layout"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6"/>
          <p:cNvSpPr txBox="1"/>
          <p:nvPr>
            <p:ph idx="1" type="body"/>
          </p:nvPr>
        </p:nvSpPr>
        <p:spPr>
          <a:xfrm>
            <a:off x="415924" y="1755212"/>
            <a:ext cx="2063100" cy="9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0" name="Google Shape;300;p26"/>
          <p:cNvSpPr txBox="1"/>
          <p:nvPr>
            <p:ph idx="2" type="body"/>
          </p:nvPr>
        </p:nvSpPr>
        <p:spPr>
          <a:xfrm>
            <a:off x="415924" y="1184980"/>
            <a:ext cx="2063100" cy="4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1" name="Google Shape;301;p26"/>
          <p:cNvSpPr/>
          <p:nvPr/>
        </p:nvSpPr>
        <p:spPr>
          <a:xfrm>
            <a:off x="436130" y="6102292"/>
            <a:ext cx="319829" cy="319829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26"/>
          <p:cNvSpPr txBox="1"/>
          <p:nvPr>
            <p:ph idx="3" type="body"/>
          </p:nvPr>
        </p:nvSpPr>
        <p:spPr>
          <a:xfrm>
            <a:off x="3368040" y="1755212"/>
            <a:ext cx="2063100" cy="9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3" name="Google Shape;303;p26"/>
          <p:cNvSpPr txBox="1"/>
          <p:nvPr>
            <p:ph idx="4" type="body"/>
          </p:nvPr>
        </p:nvSpPr>
        <p:spPr>
          <a:xfrm>
            <a:off x="3368040" y="1184980"/>
            <a:ext cx="2063100" cy="4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4" name="Google Shape;304;p26"/>
          <p:cNvSpPr txBox="1"/>
          <p:nvPr>
            <p:ph idx="5" type="body"/>
          </p:nvPr>
        </p:nvSpPr>
        <p:spPr>
          <a:xfrm>
            <a:off x="6212840" y="1755212"/>
            <a:ext cx="2063100" cy="9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5" name="Google Shape;305;p26"/>
          <p:cNvSpPr txBox="1"/>
          <p:nvPr>
            <p:ph idx="6" type="body"/>
          </p:nvPr>
        </p:nvSpPr>
        <p:spPr>
          <a:xfrm>
            <a:off x="6212840" y="1184980"/>
            <a:ext cx="2063100" cy="4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6" name="Google Shape;306;p26"/>
          <p:cNvSpPr txBox="1"/>
          <p:nvPr>
            <p:ph idx="7" type="body"/>
          </p:nvPr>
        </p:nvSpPr>
        <p:spPr>
          <a:xfrm>
            <a:off x="9057640" y="1755212"/>
            <a:ext cx="2063100" cy="9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7" name="Google Shape;307;p26"/>
          <p:cNvSpPr txBox="1"/>
          <p:nvPr>
            <p:ph idx="8" type="body"/>
          </p:nvPr>
        </p:nvSpPr>
        <p:spPr>
          <a:xfrm>
            <a:off x="9057640" y="1184980"/>
            <a:ext cx="2063100" cy="4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8" name="Google Shape;308;p26"/>
          <p:cNvSpPr txBox="1"/>
          <p:nvPr>
            <p:ph idx="9" type="body"/>
          </p:nvPr>
        </p:nvSpPr>
        <p:spPr>
          <a:xfrm>
            <a:off x="415924" y="4111872"/>
            <a:ext cx="2063100" cy="9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9" name="Google Shape;309;p26"/>
          <p:cNvSpPr txBox="1"/>
          <p:nvPr>
            <p:ph idx="13" type="body"/>
          </p:nvPr>
        </p:nvSpPr>
        <p:spPr>
          <a:xfrm>
            <a:off x="415924" y="3541640"/>
            <a:ext cx="2063100" cy="4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0" name="Google Shape;310;p26"/>
          <p:cNvSpPr txBox="1"/>
          <p:nvPr>
            <p:ph idx="14" type="body"/>
          </p:nvPr>
        </p:nvSpPr>
        <p:spPr>
          <a:xfrm>
            <a:off x="3368040" y="4111872"/>
            <a:ext cx="2063100" cy="9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1" name="Google Shape;311;p26"/>
          <p:cNvSpPr txBox="1"/>
          <p:nvPr>
            <p:ph idx="15" type="body"/>
          </p:nvPr>
        </p:nvSpPr>
        <p:spPr>
          <a:xfrm>
            <a:off x="3368040" y="3541640"/>
            <a:ext cx="2063100" cy="4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2" name="Google Shape;312;p26"/>
          <p:cNvSpPr txBox="1"/>
          <p:nvPr>
            <p:ph idx="16" type="body"/>
          </p:nvPr>
        </p:nvSpPr>
        <p:spPr>
          <a:xfrm>
            <a:off x="6212840" y="4111872"/>
            <a:ext cx="2063100" cy="9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3" name="Google Shape;313;p26"/>
          <p:cNvSpPr txBox="1"/>
          <p:nvPr>
            <p:ph idx="17" type="body"/>
          </p:nvPr>
        </p:nvSpPr>
        <p:spPr>
          <a:xfrm>
            <a:off x="6212840" y="3541640"/>
            <a:ext cx="2063100" cy="4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4" name="Google Shape;314;p26"/>
          <p:cNvSpPr txBox="1"/>
          <p:nvPr>
            <p:ph idx="18" type="body"/>
          </p:nvPr>
        </p:nvSpPr>
        <p:spPr>
          <a:xfrm>
            <a:off x="9057640" y="4111872"/>
            <a:ext cx="2063100" cy="9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5" name="Google Shape;315;p26"/>
          <p:cNvSpPr txBox="1"/>
          <p:nvPr>
            <p:ph idx="19" type="body"/>
          </p:nvPr>
        </p:nvSpPr>
        <p:spPr>
          <a:xfrm>
            <a:off x="9057640" y="3541640"/>
            <a:ext cx="2063100" cy="4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316" name="Google Shape;316;p26"/>
          <p:cNvGrpSpPr/>
          <p:nvPr/>
        </p:nvGrpSpPr>
        <p:grpSpPr>
          <a:xfrm>
            <a:off x="3251200" y="1310617"/>
            <a:ext cx="5689600" cy="5071135"/>
            <a:chOff x="3251200" y="1184980"/>
            <a:chExt cx="5689600" cy="5196900"/>
          </a:xfrm>
        </p:grpSpPr>
        <p:cxnSp>
          <p:nvCxnSpPr>
            <p:cNvPr id="317" name="Google Shape;317;p26"/>
            <p:cNvCxnSpPr/>
            <p:nvPr/>
          </p:nvCxnSpPr>
          <p:spPr>
            <a:xfrm>
              <a:off x="3251200" y="1184980"/>
              <a:ext cx="0" cy="5196900"/>
            </a:xfrm>
            <a:prstGeom prst="straightConnector1">
              <a:avLst/>
            </a:prstGeom>
            <a:noFill/>
            <a:ln cap="flat" cmpd="sng" w="9525">
              <a:solidFill>
                <a:srgbClr val="D8D8D8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18" name="Google Shape;318;p26"/>
            <p:cNvCxnSpPr/>
            <p:nvPr/>
          </p:nvCxnSpPr>
          <p:spPr>
            <a:xfrm>
              <a:off x="6096000" y="1184980"/>
              <a:ext cx="0" cy="5196900"/>
            </a:xfrm>
            <a:prstGeom prst="straightConnector1">
              <a:avLst/>
            </a:prstGeom>
            <a:noFill/>
            <a:ln cap="flat" cmpd="sng" w="9525">
              <a:solidFill>
                <a:srgbClr val="D8D8D8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19" name="Google Shape;319;p26"/>
            <p:cNvCxnSpPr/>
            <p:nvPr/>
          </p:nvCxnSpPr>
          <p:spPr>
            <a:xfrm>
              <a:off x="8940800" y="1184980"/>
              <a:ext cx="0" cy="5196900"/>
            </a:xfrm>
            <a:prstGeom prst="straightConnector1">
              <a:avLst/>
            </a:prstGeom>
            <a:noFill/>
            <a:ln cap="flat" cmpd="sng" w="9525">
              <a:solidFill>
                <a:srgbClr val="D8D8D8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cxnSp>
        <p:nvCxnSpPr>
          <p:cNvPr id="320" name="Google Shape;320;p26"/>
          <p:cNvCxnSpPr/>
          <p:nvPr/>
        </p:nvCxnSpPr>
        <p:spPr>
          <a:xfrm>
            <a:off x="407988" y="3136348"/>
            <a:ext cx="11376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21" name="Google Shape;321;p26"/>
          <p:cNvSpPr txBox="1"/>
          <p:nvPr>
            <p:ph idx="20" type="body"/>
          </p:nvPr>
        </p:nvSpPr>
        <p:spPr>
          <a:xfrm>
            <a:off x="415924" y="348650"/>
            <a:ext cx="2063100" cy="2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1729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pos="3840">
          <p15:clr>
            <a:srgbClr val="FBAE40"/>
          </p15:clr>
        </p15:guide>
        <p15:guide id="4" orient="horz" pos="2591">
          <p15:clr>
            <a:srgbClr val="FBAE40"/>
          </p15:clr>
        </p15:guide>
        <p15:guide id="5" orient="horz" pos="746">
          <p15:clr>
            <a:srgbClr val="FDE53C"/>
          </p15:clr>
        </p15:guide>
        <p15:guide id="6" orient="horz" pos="1104">
          <p15:clr>
            <a:srgbClr val="FDE53C"/>
          </p15:clr>
        </p15:guide>
        <p15:guide id="7" orient="horz" pos="2228">
          <p15:clr>
            <a:srgbClr val="FDE53C"/>
          </p15:clr>
        </p15:guide>
        <p15:guide id="8" orient="horz" pos="3222">
          <p15:clr>
            <a:srgbClr val="FDE53C"/>
          </p15:clr>
        </p15:guide>
        <p15:guide id="9" pos="4044">
          <p15:clr>
            <a:srgbClr val="FBAE40"/>
          </p15:clr>
        </p15:guide>
        <p15:guide id="10" pos="3636">
          <p15:clr>
            <a:srgbClr val="FBAE40"/>
          </p15:clr>
        </p15:guide>
        <p15:guide id="11" pos="2048">
          <p15:clr>
            <a:srgbClr val="FBAE40"/>
          </p15:clr>
        </p15:guide>
        <p15:guide id="12" pos="4566">
          <p15:clr>
            <a:srgbClr val="FBAE40"/>
          </p15:clr>
        </p15:guide>
        <p15:guide id="13" pos="563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bullet layout">
  <p:cSld name="Image bullet layout"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7"/>
          <p:cNvSpPr/>
          <p:nvPr>
            <p:ph idx="2" type="pic"/>
          </p:nvPr>
        </p:nvSpPr>
        <p:spPr>
          <a:xfrm>
            <a:off x="2438400" y="1492250"/>
            <a:ext cx="9345600" cy="48894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24" name="Google Shape;324;p27"/>
          <p:cNvSpPr txBox="1"/>
          <p:nvPr>
            <p:ph type="ctrTitle"/>
          </p:nvPr>
        </p:nvSpPr>
        <p:spPr>
          <a:xfrm>
            <a:off x="407987" y="224368"/>
            <a:ext cx="40530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5" name="Google Shape;325;p27"/>
          <p:cNvSpPr txBox="1"/>
          <p:nvPr>
            <p:ph idx="1" type="body"/>
          </p:nvPr>
        </p:nvSpPr>
        <p:spPr>
          <a:xfrm>
            <a:off x="407989" y="1492250"/>
            <a:ext cx="1913700" cy="13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 sz="1000"/>
            </a:lvl1pPr>
            <a:lvl2pPr indent="-3302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6" name="Google Shape;326;p27"/>
          <p:cNvSpPr/>
          <p:nvPr/>
        </p:nvSpPr>
        <p:spPr>
          <a:xfrm>
            <a:off x="436130" y="6102292"/>
            <a:ext cx="319829" cy="319829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414">
          <p15:clr>
            <a:srgbClr val="FBAE40"/>
          </p15:clr>
        </p15:guide>
        <p15:guide id="2" orient="horz" pos="940">
          <p15:clr>
            <a:srgbClr val="FBAE40"/>
          </p15:clr>
        </p15:guide>
        <p15:guide id="3" pos="1533">
          <p15:clr>
            <a:srgbClr val="FBAE40"/>
          </p15:clr>
        </p15:guide>
        <p15:guide id="4" pos="146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layout">
  <p:cSld name="Blank layout"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sic layout">
  <p:cSld name="Basic layout"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9"/>
          <p:cNvSpPr txBox="1"/>
          <p:nvPr>
            <p:ph type="ctrTitle"/>
          </p:nvPr>
        </p:nvSpPr>
        <p:spPr>
          <a:xfrm>
            <a:off x="407987" y="224368"/>
            <a:ext cx="40530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0" name="Google Shape;330;p29"/>
          <p:cNvSpPr txBox="1"/>
          <p:nvPr>
            <p:ph idx="1" type="body"/>
          </p:nvPr>
        </p:nvSpPr>
        <p:spPr>
          <a:xfrm>
            <a:off x="407989" y="1492250"/>
            <a:ext cx="1913700" cy="13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 sz="1000"/>
            </a:lvl1pPr>
            <a:lvl2pPr indent="-3302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1" name="Google Shape;331;p29"/>
          <p:cNvSpPr/>
          <p:nvPr/>
        </p:nvSpPr>
        <p:spPr>
          <a:xfrm>
            <a:off x="436130" y="6102292"/>
            <a:ext cx="319829" cy="319829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414">
          <p15:clr>
            <a:srgbClr val="FBAE40"/>
          </p15:clr>
        </p15:guide>
        <p15:guide id="2" orient="horz" pos="940">
          <p15:clr>
            <a:srgbClr val="FBAE40"/>
          </p15:clr>
        </p15:guide>
        <p15:guide id="3" orient="horz" pos="731">
          <p15:clr>
            <a:srgbClr val="FDE53C"/>
          </p15:clr>
        </p15:guide>
        <p15:guide id="4" pos="3840">
          <p15:clr>
            <a:srgbClr val="FBAE40"/>
          </p15:clr>
        </p15:guide>
        <p15:guide id="5" pos="2048">
          <p15:clr>
            <a:srgbClr val="FBAE40"/>
          </p15:clr>
        </p15:guide>
        <p15:guide id="6" pos="5632">
          <p15:clr>
            <a:srgbClr val="FBAE40"/>
          </p15:clr>
        </p15:guide>
        <p15:guide id="7" pos="2116">
          <p15:clr>
            <a:srgbClr val="FBAE40"/>
          </p15:clr>
        </p15:guide>
        <p15:guide id="8" pos="1980">
          <p15:clr>
            <a:srgbClr val="FBAE40"/>
          </p15:clr>
        </p15:guide>
        <p15:guide id="9" pos="3772">
          <p15:clr>
            <a:srgbClr val="FBAE40"/>
          </p15:clr>
        </p15:guide>
        <p15:guide id="10" pos="3908">
          <p15:clr>
            <a:srgbClr val="FBAE40"/>
          </p15:clr>
        </p15:guide>
        <p15:guide id="11" pos="5564">
          <p15:clr>
            <a:srgbClr val="FBAE40"/>
          </p15:clr>
        </p15:guide>
        <p15:guide id="12" pos="570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layout">
  <p:cSld name="Team layout"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0"/>
          <p:cNvSpPr txBox="1"/>
          <p:nvPr>
            <p:ph type="ctrTitle"/>
          </p:nvPr>
        </p:nvSpPr>
        <p:spPr>
          <a:xfrm>
            <a:off x="407987" y="224368"/>
            <a:ext cx="25194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4" name="Google Shape;334;p30"/>
          <p:cNvSpPr txBox="1"/>
          <p:nvPr>
            <p:ph idx="1" type="body"/>
          </p:nvPr>
        </p:nvSpPr>
        <p:spPr>
          <a:xfrm>
            <a:off x="3359150" y="2019300"/>
            <a:ext cx="19137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None/>
              <a:defRPr sz="1200"/>
            </a:lvl1pPr>
            <a:lvl2pPr indent="-3302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5" name="Google Shape;335;p30"/>
          <p:cNvSpPr/>
          <p:nvPr/>
        </p:nvSpPr>
        <p:spPr>
          <a:xfrm>
            <a:off x="436130" y="6102292"/>
            <a:ext cx="319829" cy="319829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30"/>
          <p:cNvSpPr/>
          <p:nvPr/>
        </p:nvSpPr>
        <p:spPr>
          <a:xfrm>
            <a:off x="3359150" y="404813"/>
            <a:ext cx="1386000" cy="1386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37" name="Google Shape;337;p30"/>
          <p:cNvCxnSpPr/>
          <p:nvPr/>
        </p:nvCxnSpPr>
        <p:spPr>
          <a:xfrm>
            <a:off x="3143250" y="404813"/>
            <a:ext cx="0" cy="5976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38" name="Google Shape;338;p30"/>
          <p:cNvCxnSpPr/>
          <p:nvPr/>
        </p:nvCxnSpPr>
        <p:spPr>
          <a:xfrm>
            <a:off x="5988050" y="404813"/>
            <a:ext cx="0" cy="5976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39" name="Google Shape;339;p30"/>
          <p:cNvCxnSpPr/>
          <p:nvPr/>
        </p:nvCxnSpPr>
        <p:spPr>
          <a:xfrm>
            <a:off x="8832850" y="404813"/>
            <a:ext cx="0" cy="5976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40" name="Google Shape;340;p30"/>
          <p:cNvSpPr/>
          <p:nvPr>
            <p:ph idx="2" type="pic"/>
          </p:nvPr>
        </p:nvSpPr>
        <p:spPr>
          <a:xfrm>
            <a:off x="3359151" y="404813"/>
            <a:ext cx="1386000" cy="1386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41" name="Google Shape;341;p30"/>
          <p:cNvSpPr txBox="1"/>
          <p:nvPr>
            <p:ph idx="3" type="body"/>
          </p:nvPr>
        </p:nvSpPr>
        <p:spPr>
          <a:xfrm>
            <a:off x="6203949" y="2019300"/>
            <a:ext cx="19137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None/>
              <a:defRPr sz="1200"/>
            </a:lvl1pPr>
            <a:lvl2pPr indent="-3302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2" name="Google Shape;342;p30"/>
          <p:cNvSpPr/>
          <p:nvPr>
            <p:ph idx="4" type="pic"/>
          </p:nvPr>
        </p:nvSpPr>
        <p:spPr>
          <a:xfrm>
            <a:off x="6203950" y="404813"/>
            <a:ext cx="1386000" cy="1386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43" name="Google Shape;343;p30"/>
          <p:cNvSpPr txBox="1"/>
          <p:nvPr>
            <p:ph idx="5" type="body"/>
          </p:nvPr>
        </p:nvSpPr>
        <p:spPr>
          <a:xfrm>
            <a:off x="9048749" y="2019300"/>
            <a:ext cx="19137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None/>
              <a:defRPr sz="1200"/>
            </a:lvl1pPr>
            <a:lvl2pPr indent="-3302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4" name="Google Shape;344;p30"/>
          <p:cNvSpPr/>
          <p:nvPr>
            <p:ph idx="6" type="pic"/>
          </p:nvPr>
        </p:nvSpPr>
        <p:spPr>
          <a:xfrm>
            <a:off x="9048750" y="404813"/>
            <a:ext cx="1386000" cy="1386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45" name="Google Shape;345;p30"/>
          <p:cNvSpPr txBox="1"/>
          <p:nvPr>
            <p:ph idx="7" type="body"/>
          </p:nvPr>
        </p:nvSpPr>
        <p:spPr>
          <a:xfrm>
            <a:off x="3359150" y="4840287"/>
            <a:ext cx="19137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None/>
              <a:defRPr sz="1200"/>
            </a:lvl1pPr>
            <a:lvl2pPr indent="-3302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6" name="Google Shape;346;p30"/>
          <p:cNvSpPr/>
          <p:nvPr>
            <p:ph idx="8" type="pic"/>
          </p:nvPr>
        </p:nvSpPr>
        <p:spPr>
          <a:xfrm>
            <a:off x="3359151" y="3225800"/>
            <a:ext cx="1386000" cy="1386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47" name="Google Shape;347;p30"/>
          <p:cNvSpPr txBox="1"/>
          <p:nvPr>
            <p:ph idx="9" type="body"/>
          </p:nvPr>
        </p:nvSpPr>
        <p:spPr>
          <a:xfrm>
            <a:off x="6203949" y="4840287"/>
            <a:ext cx="19137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None/>
              <a:defRPr sz="1200"/>
            </a:lvl1pPr>
            <a:lvl2pPr indent="-3302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8" name="Google Shape;348;p30"/>
          <p:cNvSpPr/>
          <p:nvPr>
            <p:ph idx="13" type="pic"/>
          </p:nvPr>
        </p:nvSpPr>
        <p:spPr>
          <a:xfrm>
            <a:off x="6203950" y="3225800"/>
            <a:ext cx="1386000" cy="1386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49" name="Google Shape;349;p30"/>
          <p:cNvSpPr txBox="1"/>
          <p:nvPr>
            <p:ph idx="14" type="body"/>
          </p:nvPr>
        </p:nvSpPr>
        <p:spPr>
          <a:xfrm>
            <a:off x="9048749" y="4840287"/>
            <a:ext cx="19137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None/>
              <a:defRPr sz="1200"/>
            </a:lvl1pPr>
            <a:lvl2pPr indent="-3302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0" name="Google Shape;350;p30"/>
          <p:cNvSpPr/>
          <p:nvPr>
            <p:ph idx="15" type="pic"/>
          </p:nvPr>
        </p:nvSpPr>
        <p:spPr>
          <a:xfrm>
            <a:off x="9048750" y="3225800"/>
            <a:ext cx="1386000" cy="1386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414">
          <p15:clr>
            <a:srgbClr val="FBAE40"/>
          </p15:clr>
        </p15:guide>
        <p15:guide id="2" orient="horz" pos="940">
          <p15:clr>
            <a:srgbClr val="FBAE40"/>
          </p15:clr>
        </p15:guide>
        <p15:guide id="3" orient="horz" pos="731">
          <p15:clr>
            <a:srgbClr val="FDE53C"/>
          </p15:clr>
        </p15:guide>
        <p15:guide id="4" pos="3840">
          <p15:clr>
            <a:srgbClr val="FBAE40"/>
          </p15:clr>
        </p15:guide>
        <p15:guide id="5" pos="2048">
          <p15:clr>
            <a:srgbClr val="FBAE40"/>
          </p15:clr>
        </p15:guide>
        <p15:guide id="6" pos="5632">
          <p15:clr>
            <a:srgbClr val="FBAE40"/>
          </p15:clr>
        </p15:guide>
        <p15:guide id="7" pos="2116">
          <p15:clr>
            <a:srgbClr val="FBAE40"/>
          </p15:clr>
        </p15:guide>
        <p15:guide id="8" pos="1980">
          <p15:clr>
            <a:srgbClr val="FBAE40"/>
          </p15:clr>
        </p15:guide>
        <p15:guide id="9" pos="3772">
          <p15:clr>
            <a:srgbClr val="FBAE40"/>
          </p15:clr>
        </p15:guide>
        <p15:guide id="10" pos="3908">
          <p15:clr>
            <a:srgbClr val="FBAE40"/>
          </p15:clr>
        </p15:guide>
        <p15:guide id="11" pos="5564">
          <p15:clr>
            <a:srgbClr val="FBAE40"/>
          </p15:clr>
        </p15:guide>
        <p15:guide id="12" pos="570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 layout">
  <p:cSld name="Timeline layout"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31"/>
          <p:cNvSpPr/>
          <p:nvPr>
            <p:ph idx="2" type="pic"/>
          </p:nvPr>
        </p:nvSpPr>
        <p:spPr>
          <a:xfrm>
            <a:off x="681037" y="5147977"/>
            <a:ext cx="2597400" cy="13974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53" name="Google Shape;353;p31"/>
          <p:cNvSpPr/>
          <p:nvPr>
            <p:ph idx="3" type="pic"/>
          </p:nvPr>
        </p:nvSpPr>
        <p:spPr>
          <a:xfrm>
            <a:off x="4873624" y="3082289"/>
            <a:ext cx="1770900" cy="13704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54" name="Google Shape;354;p31"/>
          <p:cNvSpPr/>
          <p:nvPr>
            <p:ph idx="4" type="pic"/>
          </p:nvPr>
        </p:nvSpPr>
        <p:spPr>
          <a:xfrm>
            <a:off x="7174495" y="1014883"/>
            <a:ext cx="1770900" cy="20673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55" name="Google Shape;355;p31"/>
          <p:cNvSpPr/>
          <p:nvPr>
            <p:ph idx="5" type="pic"/>
          </p:nvPr>
        </p:nvSpPr>
        <p:spPr>
          <a:xfrm>
            <a:off x="9525952" y="4451349"/>
            <a:ext cx="2358900" cy="2094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56" name="Google Shape;356;p31"/>
          <p:cNvSpPr txBox="1"/>
          <p:nvPr>
            <p:ph type="ctrTitle"/>
          </p:nvPr>
        </p:nvSpPr>
        <p:spPr>
          <a:xfrm>
            <a:off x="407988" y="836612"/>
            <a:ext cx="1796700" cy="13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7" name="Google Shape;357;p31"/>
          <p:cNvSpPr txBox="1"/>
          <p:nvPr>
            <p:ph idx="12" type="sldNum"/>
          </p:nvPr>
        </p:nvSpPr>
        <p:spPr>
          <a:xfrm>
            <a:off x="11118849" y="5913438"/>
            <a:ext cx="665100" cy="533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58" name="Google Shape;358;p31"/>
          <p:cNvSpPr txBox="1"/>
          <p:nvPr>
            <p:ph idx="1" type="body"/>
          </p:nvPr>
        </p:nvSpPr>
        <p:spPr>
          <a:xfrm>
            <a:off x="9517062" y="2899005"/>
            <a:ext cx="1783200" cy="9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9" name="Google Shape;359;p31"/>
          <p:cNvSpPr txBox="1"/>
          <p:nvPr>
            <p:ph idx="6" type="body"/>
          </p:nvPr>
        </p:nvSpPr>
        <p:spPr>
          <a:xfrm>
            <a:off x="9517062" y="2288452"/>
            <a:ext cx="1783200" cy="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0" name="Google Shape;360;p31"/>
          <p:cNvSpPr txBox="1"/>
          <p:nvPr>
            <p:ph idx="7" type="body"/>
          </p:nvPr>
        </p:nvSpPr>
        <p:spPr>
          <a:xfrm>
            <a:off x="7248525" y="4219805"/>
            <a:ext cx="1696800" cy="9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1" name="Google Shape;361;p31"/>
          <p:cNvSpPr txBox="1"/>
          <p:nvPr>
            <p:ph idx="8" type="body"/>
          </p:nvPr>
        </p:nvSpPr>
        <p:spPr>
          <a:xfrm>
            <a:off x="7248525" y="3609252"/>
            <a:ext cx="1696800" cy="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2" name="Google Shape;362;p31"/>
          <p:cNvSpPr txBox="1"/>
          <p:nvPr>
            <p:ph idx="9" type="body"/>
          </p:nvPr>
        </p:nvSpPr>
        <p:spPr>
          <a:xfrm>
            <a:off x="4873624" y="2248131"/>
            <a:ext cx="1783200" cy="6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3" name="Google Shape;363;p31"/>
          <p:cNvSpPr txBox="1"/>
          <p:nvPr>
            <p:ph idx="13" type="body"/>
          </p:nvPr>
        </p:nvSpPr>
        <p:spPr>
          <a:xfrm>
            <a:off x="4873624" y="1637577"/>
            <a:ext cx="1783200" cy="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4" name="Google Shape;364;p31"/>
          <p:cNvSpPr txBox="1"/>
          <p:nvPr>
            <p:ph idx="14" type="body"/>
          </p:nvPr>
        </p:nvSpPr>
        <p:spPr>
          <a:xfrm>
            <a:off x="2605086" y="3560993"/>
            <a:ext cx="1783200" cy="9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idx="15" type="body"/>
          </p:nvPr>
        </p:nvSpPr>
        <p:spPr>
          <a:xfrm>
            <a:off x="2605086" y="2950440"/>
            <a:ext cx="1783200" cy="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6" name="Google Shape;366;p31"/>
          <p:cNvSpPr/>
          <p:nvPr/>
        </p:nvSpPr>
        <p:spPr>
          <a:xfrm>
            <a:off x="2308273" y="985849"/>
            <a:ext cx="9196493" cy="4824173"/>
          </a:xfrm>
          <a:custGeom>
            <a:rect b="b" l="l" r="r" t="t"/>
            <a:pathLst>
              <a:path extrusionOk="0" h="4824173" w="9196493">
                <a:moveTo>
                  <a:pt x="0" y="0"/>
                </a:moveTo>
                <a:lnTo>
                  <a:pt x="0" y="3674612"/>
                </a:lnTo>
                <a:cubicBezTo>
                  <a:pt x="0" y="4309492"/>
                  <a:pt x="514682" y="4824174"/>
                  <a:pt x="1149562" y="4824174"/>
                </a:cubicBezTo>
                <a:cubicBezTo>
                  <a:pt x="1784442" y="4824174"/>
                  <a:pt x="2299124" y="4309492"/>
                  <a:pt x="2299124" y="3674612"/>
                </a:cubicBezTo>
                <a:lnTo>
                  <a:pt x="2299124" y="1149562"/>
                </a:lnTo>
                <a:cubicBezTo>
                  <a:pt x="2299124" y="514682"/>
                  <a:pt x="2813805" y="0"/>
                  <a:pt x="3448685" y="0"/>
                </a:cubicBezTo>
                <a:cubicBezTo>
                  <a:pt x="4083565" y="0"/>
                  <a:pt x="4598247" y="514682"/>
                  <a:pt x="4598247" y="1149562"/>
                </a:cubicBezTo>
                <a:lnTo>
                  <a:pt x="4598247" y="3674612"/>
                </a:lnTo>
                <a:cubicBezTo>
                  <a:pt x="4598247" y="4309492"/>
                  <a:pt x="5112929" y="4824174"/>
                  <a:pt x="5747809" y="4824174"/>
                </a:cubicBezTo>
                <a:cubicBezTo>
                  <a:pt x="6382689" y="4824174"/>
                  <a:pt x="6897370" y="4309492"/>
                  <a:pt x="6897370" y="3674612"/>
                </a:cubicBezTo>
                <a:lnTo>
                  <a:pt x="6897370" y="1149562"/>
                </a:lnTo>
                <a:cubicBezTo>
                  <a:pt x="6897370" y="514682"/>
                  <a:pt x="7412052" y="0"/>
                  <a:pt x="8046932" y="0"/>
                </a:cubicBezTo>
                <a:cubicBezTo>
                  <a:pt x="8681812" y="0"/>
                  <a:pt x="9196494" y="514682"/>
                  <a:pt x="9196494" y="1149562"/>
                </a:cubicBezTo>
                <a:lnTo>
                  <a:pt x="9196494" y="3445512"/>
                </a:ln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1768">
          <p15:clr>
            <a:srgbClr val="FBAE40"/>
          </p15:clr>
        </p15:guide>
        <p15:guide id="2" orient="horz" pos="4320">
          <p15:clr>
            <a:srgbClr val="FBAE40"/>
          </p15:clr>
        </p15:guide>
        <p15:guide id="3" orient="horz" pos="1356">
          <p15:clr>
            <a:srgbClr val="FBAE40"/>
          </p15:clr>
        </p15:guide>
        <p15:guide id="4" pos="3840">
          <p15:clr>
            <a:srgbClr val="FBAE40"/>
          </p15:clr>
        </p15:guide>
        <p15:guide id="5" orient="horz" pos="2183">
          <p15:clr>
            <a:srgbClr val="FBAE40"/>
          </p15:clr>
        </p15:guide>
        <p15:guide id="6" pos="4044">
          <p15:clr>
            <a:srgbClr val="FBAE40"/>
          </p15:clr>
        </p15:guide>
        <p15:guide id="7" pos="3636">
          <p15:clr>
            <a:srgbClr val="FBAE40"/>
          </p15:clr>
        </p15:guide>
        <p15:guide id="8" pos="3069">
          <p15:clr>
            <a:srgbClr val="FBAE40"/>
          </p15:clr>
        </p15:guide>
        <p15:guide id="9" pos="1640">
          <p15:clr>
            <a:srgbClr val="FBAE40"/>
          </p15:clr>
        </p15:guide>
        <p15:guide id="10" pos="4566">
          <p15:clr>
            <a:srgbClr val="FBAE40"/>
          </p15:clr>
        </p15:guide>
        <p15:guide id="11" pos="5995">
          <p15:clr>
            <a:srgbClr val="FBAE40"/>
          </p15:clr>
        </p15:guide>
        <p15:guide id="12" orient="horz" pos="2598">
          <p15:clr>
            <a:srgbClr val="FBAE40"/>
          </p15:clr>
        </p15:guide>
        <p15:guide id="13" orient="horz" pos="2659">
          <p15:clr>
            <a:srgbClr val="FBAE40"/>
          </p15:clr>
        </p15:guide>
        <p15:guide id="14" orient="horz" pos="2240">
          <p15:clr>
            <a:srgbClr val="FBAE40"/>
          </p15:clr>
        </p15:guide>
        <p15:guide id="15" orient="horz" pos="1824">
          <p15:clr>
            <a:srgbClr val="FBAE40"/>
          </p15:clr>
        </p15:guide>
        <p15:guide id="16" orient="horz" pos="1414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cience art play work layout">
  <p:cSld name="Science art play work layout"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32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32"/>
          <p:cNvSpPr txBox="1"/>
          <p:nvPr>
            <p:ph idx="12" type="sldNum"/>
          </p:nvPr>
        </p:nvSpPr>
        <p:spPr>
          <a:xfrm>
            <a:off x="11118849" y="5913438"/>
            <a:ext cx="665100" cy="533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70" name="Google Shape;370;p32"/>
          <p:cNvSpPr txBox="1"/>
          <p:nvPr>
            <p:ph idx="1" type="body"/>
          </p:nvPr>
        </p:nvSpPr>
        <p:spPr>
          <a:xfrm>
            <a:off x="417193" y="410007"/>
            <a:ext cx="4454700" cy="108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>
                <a:solidFill>
                  <a:schemeClr val="lt1"/>
                </a:solidFill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1" name="Google Shape;371;p32"/>
          <p:cNvSpPr/>
          <p:nvPr>
            <p:ph idx="2" type="pic"/>
          </p:nvPr>
        </p:nvSpPr>
        <p:spPr>
          <a:xfrm>
            <a:off x="0" y="2476498"/>
            <a:ext cx="3040800" cy="43815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72" name="Google Shape;372;p32"/>
          <p:cNvSpPr/>
          <p:nvPr>
            <p:ph idx="3" type="pic"/>
          </p:nvPr>
        </p:nvSpPr>
        <p:spPr>
          <a:xfrm>
            <a:off x="3040756" y="2476498"/>
            <a:ext cx="3055200" cy="43815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73" name="Google Shape;373;p32"/>
          <p:cNvSpPr/>
          <p:nvPr>
            <p:ph idx="4" type="pic"/>
          </p:nvPr>
        </p:nvSpPr>
        <p:spPr>
          <a:xfrm>
            <a:off x="6096000" y="2476498"/>
            <a:ext cx="3030600" cy="43815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74" name="Google Shape;374;p32"/>
          <p:cNvSpPr/>
          <p:nvPr>
            <p:ph idx="5" type="pic"/>
          </p:nvPr>
        </p:nvSpPr>
        <p:spPr>
          <a:xfrm>
            <a:off x="9126690" y="2476498"/>
            <a:ext cx="3065400" cy="43815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75" name="Google Shape;375;p32"/>
          <p:cNvSpPr txBox="1"/>
          <p:nvPr>
            <p:ph idx="6" type="body"/>
          </p:nvPr>
        </p:nvSpPr>
        <p:spPr>
          <a:xfrm>
            <a:off x="6419850" y="410007"/>
            <a:ext cx="4454700" cy="108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>
                <a:solidFill>
                  <a:srgbClr val="000000"/>
                </a:solidFill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6" name="Google Shape;376;p32"/>
          <p:cNvSpPr txBox="1"/>
          <p:nvPr>
            <p:ph idx="7" type="body"/>
          </p:nvPr>
        </p:nvSpPr>
        <p:spPr>
          <a:xfrm>
            <a:off x="417195" y="4391024"/>
            <a:ext cx="2186400" cy="5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7" name="Google Shape;377;p32"/>
          <p:cNvSpPr txBox="1"/>
          <p:nvPr>
            <p:ph idx="8" type="body"/>
          </p:nvPr>
        </p:nvSpPr>
        <p:spPr>
          <a:xfrm>
            <a:off x="3572598" y="4391024"/>
            <a:ext cx="2199600" cy="5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8" name="Google Shape;378;p32"/>
          <p:cNvSpPr txBox="1"/>
          <p:nvPr>
            <p:ph idx="9" type="body"/>
          </p:nvPr>
        </p:nvSpPr>
        <p:spPr>
          <a:xfrm>
            <a:off x="6419851" y="4391024"/>
            <a:ext cx="2202000" cy="5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9" name="Google Shape;379;p32"/>
          <p:cNvSpPr txBox="1"/>
          <p:nvPr>
            <p:ph idx="13" type="body"/>
          </p:nvPr>
        </p:nvSpPr>
        <p:spPr>
          <a:xfrm>
            <a:off x="9517063" y="4391024"/>
            <a:ext cx="2257800" cy="5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pos="3840">
          <p15:clr>
            <a:srgbClr val="FBAE40"/>
          </p15:clr>
        </p15:guide>
        <p15:guide id="2" orient="horz" pos="1560">
          <p15:clr>
            <a:srgbClr val="FDE53C"/>
          </p15:clr>
        </p15:guide>
        <p15:guide id="3" pos="4044">
          <p15:clr>
            <a:srgbClr val="FBAE40"/>
          </p15:clr>
        </p15:guide>
        <p15:guide id="4" pos="3636">
          <p15:clr>
            <a:srgbClr val="FBAE40"/>
          </p15:clr>
        </p15:guide>
        <p15:guide id="5" pos="5745">
          <p15:clr>
            <a:srgbClr val="FBAE40"/>
          </p15:clr>
        </p15:guide>
        <p15:guide id="6" pos="1912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bullet layout 2">
  <p:cSld name="Image bullet layout 2"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33"/>
          <p:cNvSpPr/>
          <p:nvPr>
            <p:ph idx="2" type="pic"/>
          </p:nvPr>
        </p:nvSpPr>
        <p:spPr>
          <a:xfrm>
            <a:off x="0" y="1492250"/>
            <a:ext cx="7970400" cy="53658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82" name="Google Shape;382;p33"/>
          <p:cNvSpPr txBox="1"/>
          <p:nvPr>
            <p:ph type="ctrTitle"/>
          </p:nvPr>
        </p:nvSpPr>
        <p:spPr>
          <a:xfrm>
            <a:off x="407987" y="224368"/>
            <a:ext cx="40530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3" name="Google Shape;383;p33"/>
          <p:cNvSpPr txBox="1"/>
          <p:nvPr>
            <p:ph idx="1" type="body"/>
          </p:nvPr>
        </p:nvSpPr>
        <p:spPr>
          <a:xfrm>
            <a:off x="8167342" y="1492250"/>
            <a:ext cx="3616800" cy="13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306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60"/>
              <a:buFont typeface="Arial"/>
              <a:buChar char="•"/>
              <a:defRPr sz="1400"/>
            </a:lvl1pPr>
            <a:lvl2pPr indent="-3302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414">
          <p15:clr>
            <a:srgbClr val="FBAE40"/>
          </p15:clr>
        </p15:guide>
        <p15:guide id="2" orient="horz" pos="940">
          <p15:clr>
            <a:srgbClr val="FBAE40"/>
          </p15:clr>
        </p15:guide>
        <p15:guide id="3" pos="5019">
          <p15:clr>
            <a:srgbClr val="FBAE40"/>
          </p15:clr>
        </p15:guide>
        <p15:guide id="4" pos="5144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s layout">
  <p:cSld name="Contents layout"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4"/>
          <p:cNvSpPr txBox="1"/>
          <p:nvPr>
            <p:ph type="ctrTitle"/>
          </p:nvPr>
        </p:nvSpPr>
        <p:spPr>
          <a:xfrm>
            <a:off x="407987" y="296863"/>
            <a:ext cx="5183100" cy="11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0" sz="4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6" name="Google Shape;386;p34"/>
          <p:cNvSpPr/>
          <p:nvPr/>
        </p:nvSpPr>
        <p:spPr>
          <a:xfrm>
            <a:off x="436130" y="5888764"/>
            <a:ext cx="533048" cy="533048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87" name="Google Shape;387;p34"/>
          <p:cNvCxnSpPr/>
          <p:nvPr/>
        </p:nvCxnSpPr>
        <p:spPr>
          <a:xfrm>
            <a:off x="5918196" y="1588"/>
            <a:ext cx="0" cy="6858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88" name="Google Shape;388;p34"/>
          <p:cNvSpPr txBox="1"/>
          <p:nvPr>
            <p:ph idx="1" type="body"/>
          </p:nvPr>
        </p:nvSpPr>
        <p:spPr>
          <a:xfrm>
            <a:off x="6240463" y="404813"/>
            <a:ext cx="515100" cy="4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b="0" sz="1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9" name="Google Shape;389;p34"/>
          <p:cNvSpPr txBox="1"/>
          <p:nvPr>
            <p:ph idx="2" type="body"/>
          </p:nvPr>
        </p:nvSpPr>
        <p:spPr>
          <a:xfrm>
            <a:off x="6985000" y="404813"/>
            <a:ext cx="4799100" cy="4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0" name="Google Shape;390;p34"/>
          <p:cNvSpPr txBox="1"/>
          <p:nvPr>
            <p:ph idx="3" type="body"/>
          </p:nvPr>
        </p:nvSpPr>
        <p:spPr>
          <a:xfrm>
            <a:off x="6240463" y="874486"/>
            <a:ext cx="515100" cy="4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b="0" sz="1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1" name="Google Shape;391;p34"/>
          <p:cNvSpPr txBox="1"/>
          <p:nvPr>
            <p:ph idx="4" type="body"/>
          </p:nvPr>
        </p:nvSpPr>
        <p:spPr>
          <a:xfrm>
            <a:off x="6985000" y="874486"/>
            <a:ext cx="4799100" cy="4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2" name="Google Shape;392;p34"/>
          <p:cNvSpPr txBox="1"/>
          <p:nvPr>
            <p:ph idx="5" type="body"/>
          </p:nvPr>
        </p:nvSpPr>
        <p:spPr>
          <a:xfrm>
            <a:off x="6240463" y="1344159"/>
            <a:ext cx="515100" cy="4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b="0" sz="1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3" name="Google Shape;393;p34"/>
          <p:cNvSpPr txBox="1"/>
          <p:nvPr>
            <p:ph idx="6" type="body"/>
          </p:nvPr>
        </p:nvSpPr>
        <p:spPr>
          <a:xfrm>
            <a:off x="6985000" y="1344159"/>
            <a:ext cx="4799100" cy="4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4" name="Google Shape;394;p34"/>
          <p:cNvSpPr txBox="1"/>
          <p:nvPr>
            <p:ph idx="7" type="body"/>
          </p:nvPr>
        </p:nvSpPr>
        <p:spPr>
          <a:xfrm>
            <a:off x="6240463" y="1813832"/>
            <a:ext cx="515100" cy="4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b="0" sz="1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5" name="Google Shape;395;p34"/>
          <p:cNvSpPr txBox="1"/>
          <p:nvPr>
            <p:ph idx="8" type="body"/>
          </p:nvPr>
        </p:nvSpPr>
        <p:spPr>
          <a:xfrm>
            <a:off x="6985000" y="1813832"/>
            <a:ext cx="4799100" cy="4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6" name="Google Shape;396;p34"/>
          <p:cNvSpPr txBox="1"/>
          <p:nvPr>
            <p:ph idx="9" type="body"/>
          </p:nvPr>
        </p:nvSpPr>
        <p:spPr>
          <a:xfrm>
            <a:off x="6240463" y="2283505"/>
            <a:ext cx="515100" cy="4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b="0" sz="1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7" name="Google Shape;397;p34"/>
          <p:cNvSpPr txBox="1"/>
          <p:nvPr>
            <p:ph idx="13" type="body"/>
          </p:nvPr>
        </p:nvSpPr>
        <p:spPr>
          <a:xfrm>
            <a:off x="6985000" y="2283505"/>
            <a:ext cx="4799100" cy="4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8" name="Google Shape;398;p34"/>
          <p:cNvSpPr txBox="1"/>
          <p:nvPr>
            <p:ph idx="14" type="body"/>
          </p:nvPr>
        </p:nvSpPr>
        <p:spPr>
          <a:xfrm>
            <a:off x="6240463" y="2753178"/>
            <a:ext cx="515100" cy="4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b="0" sz="1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9" name="Google Shape;399;p34"/>
          <p:cNvSpPr txBox="1"/>
          <p:nvPr>
            <p:ph idx="15" type="body"/>
          </p:nvPr>
        </p:nvSpPr>
        <p:spPr>
          <a:xfrm>
            <a:off x="6985000" y="2753178"/>
            <a:ext cx="4799100" cy="4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0" name="Google Shape;400;p34"/>
          <p:cNvSpPr txBox="1"/>
          <p:nvPr>
            <p:ph idx="16" type="body"/>
          </p:nvPr>
        </p:nvSpPr>
        <p:spPr>
          <a:xfrm>
            <a:off x="6240463" y="3222851"/>
            <a:ext cx="515100" cy="4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b="0" sz="1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1" name="Google Shape;401;p34"/>
          <p:cNvSpPr txBox="1"/>
          <p:nvPr>
            <p:ph idx="17" type="body"/>
          </p:nvPr>
        </p:nvSpPr>
        <p:spPr>
          <a:xfrm>
            <a:off x="6985000" y="3222851"/>
            <a:ext cx="4799100" cy="4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2" name="Google Shape;402;p34"/>
          <p:cNvSpPr txBox="1"/>
          <p:nvPr>
            <p:ph idx="18" type="body"/>
          </p:nvPr>
        </p:nvSpPr>
        <p:spPr>
          <a:xfrm>
            <a:off x="6240463" y="3692525"/>
            <a:ext cx="515100" cy="4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b="0" sz="1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3" name="Google Shape;403;p34"/>
          <p:cNvSpPr txBox="1"/>
          <p:nvPr>
            <p:ph idx="19" type="body"/>
          </p:nvPr>
        </p:nvSpPr>
        <p:spPr>
          <a:xfrm>
            <a:off x="6985000" y="3692525"/>
            <a:ext cx="4799100" cy="4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527">
          <p15:clr>
            <a:srgbClr val="FBAE40"/>
          </p15:clr>
        </p15:guide>
        <p15:guide id="2" orient="horz" pos="940">
          <p15:clr>
            <a:srgbClr val="FBAE40"/>
          </p15:clr>
        </p15:guide>
        <p15:guide id="3" orient="horz" pos="1356">
          <p15:clr>
            <a:srgbClr val="FBAE40"/>
          </p15:clr>
        </p15:guide>
        <p15:guide id="4" pos="3727">
          <p15:clr>
            <a:srgbClr val="FBAE40"/>
          </p15:clr>
        </p15:guide>
        <p15:guide id="5" pos="3931">
          <p15:clr>
            <a:srgbClr val="FBAE40"/>
          </p15:clr>
        </p15:guide>
        <p15:guide id="6" pos="3522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+ image layout">
  <p:cSld name="Text + image layout"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edium shot of women smiling&#10;&#10;Description automatically generated" id="405" name="Google Shape;405;p35"/>
          <p:cNvPicPr preferRelativeResize="0"/>
          <p:nvPr/>
        </p:nvPicPr>
        <p:blipFill rotWithShape="1">
          <a:blip r:embed="rId2">
            <a:alphaModFix/>
          </a:blip>
          <a:srcRect b="7195" l="0" r="0" t="1037"/>
          <a:stretch/>
        </p:blipFill>
        <p:spPr>
          <a:xfrm>
            <a:off x="6240463" y="3213099"/>
            <a:ext cx="5951539" cy="3644901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35"/>
          <p:cNvSpPr/>
          <p:nvPr/>
        </p:nvSpPr>
        <p:spPr>
          <a:xfrm>
            <a:off x="436130" y="5888764"/>
            <a:ext cx="533048" cy="533048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7" name="Google Shape;407;p35"/>
          <p:cNvSpPr txBox="1"/>
          <p:nvPr>
            <p:ph idx="1" type="subTitle"/>
          </p:nvPr>
        </p:nvSpPr>
        <p:spPr>
          <a:xfrm>
            <a:off x="6243584" y="290037"/>
            <a:ext cx="4818000" cy="32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b="0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408" name="Google Shape;408;p35"/>
          <p:cNvSpPr txBox="1"/>
          <p:nvPr>
            <p:ph idx="2" type="body"/>
          </p:nvPr>
        </p:nvSpPr>
        <p:spPr>
          <a:xfrm>
            <a:off x="6240463" y="836613"/>
            <a:ext cx="4818000" cy="7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9" name="Google Shape;409;p35"/>
          <p:cNvSpPr txBox="1"/>
          <p:nvPr>
            <p:ph idx="3" type="body"/>
          </p:nvPr>
        </p:nvSpPr>
        <p:spPr>
          <a:xfrm>
            <a:off x="407989" y="3863976"/>
            <a:ext cx="4818000" cy="12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0" name="Google Shape;410;p35"/>
          <p:cNvSpPr txBox="1"/>
          <p:nvPr>
            <p:ph idx="4" type="body"/>
          </p:nvPr>
        </p:nvSpPr>
        <p:spPr>
          <a:xfrm>
            <a:off x="407989" y="3213100"/>
            <a:ext cx="4818000" cy="3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1" name="Google Shape;411;p35"/>
          <p:cNvSpPr txBox="1"/>
          <p:nvPr>
            <p:ph idx="12" type="sldNum"/>
          </p:nvPr>
        </p:nvSpPr>
        <p:spPr>
          <a:xfrm>
            <a:off x="11118849" y="5913438"/>
            <a:ext cx="665100" cy="533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descr="A person holding up a baby&#10;&#10;Description automatically generated" id="412" name="Google Shape;412;p35"/>
          <p:cNvPicPr preferRelativeResize="0"/>
          <p:nvPr/>
        </p:nvPicPr>
        <p:blipFill rotWithShape="1">
          <a:blip r:embed="rId3">
            <a:alphaModFix/>
          </a:blip>
          <a:srcRect b="25549" l="0" r="0" t="1266"/>
          <a:stretch/>
        </p:blipFill>
        <p:spPr>
          <a:xfrm>
            <a:off x="0" y="0"/>
            <a:ext cx="5916612" cy="2889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1820">
          <p15:clr>
            <a:srgbClr val="FBAE40"/>
          </p15:clr>
        </p15:guide>
        <p15:guide id="2" orient="horz" pos="595">
          <p15:clr>
            <a:srgbClr val="FBAE40"/>
          </p15:clr>
        </p15:guide>
        <p15:guide id="3" orient="horz" pos="1003">
          <p15:clr>
            <a:srgbClr val="FBAE40"/>
          </p15:clr>
        </p15:guide>
        <p15:guide id="4" orient="horz" pos="1412">
          <p15:clr>
            <a:srgbClr val="FBAE40"/>
          </p15:clr>
        </p15:guide>
        <p15:guide id="5" pos="3727">
          <p15:clr>
            <a:srgbClr val="FBAE40"/>
          </p15:clr>
        </p15:guide>
        <p15:guide id="6" orient="horz" pos="2228">
          <p15:clr>
            <a:srgbClr val="FBAE40"/>
          </p15:clr>
        </p15:guide>
        <p15:guide id="7" orient="horz" pos="2636">
          <p15:clr>
            <a:srgbClr val="FBAE40"/>
          </p15:clr>
        </p15:guide>
        <p15:guide id="8" orient="horz" pos="3045">
          <p15:clr>
            <a:srgbClr val="FBAE40"/>
          </p15:clr>
        </p15:guide>
        <p15:guide id="9" orient="horz" pos="3453">
          <p15:clr>
            <a:srgbClr val="FBAE40"/>
          </p15:clr>
        </p15:guide>
        <p15:guide id="10" orient="horz" pos="799">
          <p15:clr>
            <a:srgbClr val="FDE53C"/>
          </p15:clr>
        </p15:guide>
        <p15:guide id="11" orient="horz" pos="1212">
          <p15:clr>
            <a:srgbClr val="FDE53C"/>
          </p15:clr>
        </p15:guide>
        <p15:guide id="12" orient="horz" pos="1616">
          <p15:clr>
            <a:srgbClr val="FDE53C"/>
          </p15:clr>
        </p15:guide>
        <p15:guide id="13" orient="horz" pos="2024">
          <p15:clr>
            <a:srgbClr val="FDE53C"/>
          </p15:clr>
        </p15:guide>
        <p15:guide id="14" orient="horz" pos="2432">
          <p15:clr>
            <a:srgbClr val="FDE53C"/>
          </p15:clr>
        </p15:guide>
        <p15:guide id="15" orient="horz" pos="2840">
          <p15:clr>
            <a:srgbClr val="FDE53C"/>
          </p15:clr>
        </p15:guide>
        <p15:guide id="16" orient="horz" pos="3249">
          <p15:clr>
            <a:srgbClr val="FDE53C"/>
          </p15:clr>
        </p15:guide>
        <p15:guide id="17" pos="3931">
          <p15:clr>
            <a:srgbClr val="FBAE40"/>
          </p15:clr>
        </p15:guide>
        <p15:guide id="18" pos="3522">
          <p15:clr>
            <a:srgbClr val="FBAE40"/>
          </p15:clr>
        </p15:guide>
        <p15:guide id="19" orient="horz" pos="180">
          <p15:clr>
            <a:srgbClr val="FBAE40"/>
          </p15:clr>
        </p15:guide>
        <p15:guide id="20" orient="horz" pos="39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layout">
  <p:cSld name="Quote layout"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erson raising their hand in front of a presentation&#10;&#10;Description automatically generated" id="414" name="Google Shape;414;p36"/>
          <p:cNvPicPr preferRelativeResize="0"/>
          <p:nvPr/>
        </p:nvPicPr>
        <p:blipFill rotWithShape="1">
          <a:blip r:embed="rId2">
            <a:alphaModFix/>
          </a:blip>
          <a:srcRect b="13712" l="0" r="0" t="2064"/>
          <a:stretch/>
        </p:blipFill>
        <p:spPr>
          <a:xfrm>
            <a:off x="0" y="0"/>
            <a:ext cx="1219200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36"/>
          <p:cNvSpPr/>
          <p:nvPr/>
        </p:nvSpPr>
        <p:spPr>
          <a:xfrm>
            <a:off x="1" y="0"/>
            <a:ext cx="8744700" cy="6858000"/>
          </a:xfrm>
          <a:prstGeom prst="rect">
            <a:avLst/>
          </a:prstGeom>
          <a:gradFill>
            <a:gsLst>
              <a:gs pos="0">
                <a:schemeClr val="dk1"/>
              </a:gs>
              <a:gs pos="100000">
                <a:srgbClr val="000000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36"/>
          <p:cNvSpPr/>
          <p:nvPr/>
        </p:nvSpPr>
        <p:spPr>
          <a:xfrm>
            <a:off x="436130" y="5888764"/>
            <a:ext cx="533048" cy="533048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36"/>
          <p:cNvSpPr txBox="1"/>
          <p:nvPr>
            <p:ph idx="12" type="sldNum"/>
          </p:nvPr>
        </p:nvSpPr>
        <p:spPr>
          <a:xfrm>
            <a:off x="11118849" y="5913438"/>
            <a:ext cx="665100" cy="533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18" name="Google Shape;418;p36"/>
          <p:cNvSpPr/>
          <p:nvPr/>
        </p:nvSpPr>
        <p:spPr>
          <a:xfrm>
            <a:off x="407989" y="447147"/>
            <a:ext cx="330208" cy="306756"/>
          </a:xfrm>
          <a:custGeom>
            <a:rect b="b" l="l" r="r" t="t"/>
            <a:pathLst>
              <a:path extrusionOk="0" h="433578" w="466725">
                <a:moveTo>
                  <a:pt x="0" y="433578"/>
                </a:moveTo>
                <a:lnTo>
                  <a:pt x="173641" y="433578"/>
                </a:lnTo>
                <a:lnTo>
                  <a:pt x="173641" y="230124"/>
                </a:lnTo>
                <a:lnTo>
                  <a:pt x="82868" y="230124"/>
                </a:lnTo>
                <a:lnTo>
                  <a:pt x="82868" y="203454"/>
                </a:lnTo>
                <a:cubicBezTo>
                  <a:pt x="82868" y="121730"/>
                  <a:pt x="111538" y="88392"/>
                  <a:pt x="191167" y="80010"/>
                </a:cubicBezTo>
                <a:lnTo>
                  <a:pt x="191167" y="0"/>
                </a:lnTo>
                <a:cubicBezTo>
                  <a:pt x="52578" y="11621"/>
                  <a:pt x="0" y="70009"/>
                  <a:pt x="0" y="210122"/>
                </a:cubicBezTo>
                <a:lnTo>
                  <a:pt x="0" y="433578"/>
                </a:lnTo>
                <a:close/>
                <a:moveTo>
                  <a:pt x="466725" y="80010"/>
                </a:moveTo>
                <a:lnTo>
                  <a:pt x="466725" y="0"/>
                </a:lnTo>
                <a:cubicBezTo>
                  <a:pt x="328136" y="11621"/>
                  <a:pt x="275558" y="70009"/>
                  <a:pt x="275558" y="210122"/>
                </a:cubicBezTo>
                <a:lnTo>
                  <a:pt x="275558" y="433578"/>
                </a:lnTo>
                <a:lnTo>
                  <a:pt x="449199" y="433578"/>
                </a:lnTo>
                <a:lnTo>
                  <a:pt x="449199" y="230124"/>
                </a:lnTo>
                <a:lnTo>
                  <a:pt x="358426" y="230124"/>
                </a:lnTo>
                <a:lnTo>
                  <a:pt x="358426" y="203454"/>
                </a:lnTo>
                <a:cubicBezTo>
                  <a:pt x="358426" y="121730"/>
                  <a:pt x="387096" y="88392"/>
                  <a:pt x="466725" y="80010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36"/>
          <p:cNvSpPr txBox="1"/>
          <p:nvPr>
            <p:ph idx="1" type="body"/>
          </p:nvPr>
        </p:nvSpPr>
        <p:spPr>
          <a:xfrm>
            <a:off x="436130" y="1492250"/>
            <a:ext cx="6589800" cy="22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0" name="Google Shape;420;p36"/>
          <p:cNvSpPr txBox="1"/>
          <p:nvPr>
            <p:ph idx="2" type="body"/>
          </p:nvPr>
        </p:nvSpPr>
        <p:spPr>
          <a:xfrm>
            <a:off x="436130" y="4124325"/>
            <a:ext cx="4548000" cy="3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1768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940">
          <p15:clr>
            <a:srgbClr val="FBAE40"/>
          </p15:clr>
        </p15:guide>
        <p15:guide id="4" orient="horz" pos="1356">
          <p15:clr>
            <a:srgbClr val="FBAE40"/>
          </p15:clr>
        </p15:guide>
        <p15:guide id="5" pos="4430">
          <p15:clr>
            <a:srgbClr val="FBAE40"/>
          </p15:clr>
        </p15:guide>
        <p15:guide id="6" orient="horz" pos="2183">
          <p15:clr>
            <a:srgbClr val="FBAE40"/>
          </p15:clr>
        </p15:guide>
        <p15:guide id="7" orient="horz" pos="2598">
          <p15:clr>
            <a:srgbClr val="FBAE40"/>
          </p15:clr>
        </p15:guide>
        <p15:guide id="8" orient="horz" pos="3018">
          <p15:clr>
            <a:srgbClr val="FBAE40"/>
          </p15:clr>
        </p15:guide>
        <p15:guide id="9" orient="horz" pos="3430">
          <p15:clr>
            <a:srgbClr val="FBAE40"/>
          </p15:clr>
        </p15:guide>
        <p15:guide id="10" orient="horz" pos="731">
          <p15:clr>
            <a:srgbClr val="FDE53C"/>
          </p15:clr>
        </p15:guide>
        <p15:guide id="11" orient="horz" pos="1148">
          <p15:clr>
            <a:srgbClr val="FDE53C"/>
          </p15:clr>
        </p15:guide>
        <p15:guide id="12" orient="horz" pos="1560">
          <p15:clr>
            <a:srgbClr val="FDE53C"/>
          </p15:clr>
        </p15:guide>
        <p15:guide id="13" orient="horz" pos="1972">
          <p15:clr>
            <a:srgbClr val="FDE53C"/>
          </p15:clr>
        </p15:guide>
        <p15:guide id="14" orient="horz" pos="2387">
          <p15:clr>
            <a:srgbClr val="FDE53C"/>
          </p15:clr>
        </p15:guide>
        <p15:guide id="15" orient="horz" pos="2804">
          <p15:clr>
            <a:srgbClr val="FDE53C"/>
          </p15:clr>
        </p15:guide>
        <p15:guide id="16" orient="horz" pos="3222">
          <p15:clr>
            <a:srgbClr val="FDE53C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layout 2">
  <p:cSld name="Quote layout 2">
    <p:bg>
      <p:bgPr>
        <a:solidFill>
          <a:schemeClr val="dk2"/>
        </a:solidFill>
      </p:bgPr>
    </p:bg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37"/>
          <p:cNvSpPr/>
          <p:nvPr/>
        </p:nvSpPr>
        <p:spPr>
          <a:xfrm>
            <a:off x="436130" y="5888764"/>
            <a:ext cx="533048" cy="533048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37"/>
          <p:cNvSpPr txBox="1"/>
          <p:nvPr>
            <p:ph idx="12" type="sldNum"/>
          </p:nvPr>
        </p:nvSpPr>
        <p:spPr>
          <a:xfrm>
            <a:off x="11118849" y="5913438"/>
            <a:ext cx="665100" cy="533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24" name="Google Shape;424;p37"/>
          <p:cNvSpPr/>
          <p:nvPr/>
        </p:nvSpPr>
        <p:spPr>
          <a:xfrm>
            <a:off x="407989" y="447147"/>
            <a:ext cx="330208" cy="306756"/>
          </a:xfrm>
          <a:custGeom>
            <a:rect b="b" l="l" r="r" t="t"/>
            <a:pathLst>
              <a:path extrusionOk="0" h="433578" w="466725">
                <a:moveTo>
                  <a:pt x="0" y="433578"/>
                </a:moveTo>
                <a:lnTo>
                  <a:pt x="173641" y="433578"/>
                </a:lnTo>
                <a:lnTo>
                  <a:pt x="173641" y="230124"/>
                </a:lnTo>
                <a:lnTo>
                  <a:pt x="82868" y="230124"/>
                </a:lnTo>
                <a:lnTo>
                  <a:pt x="82868" y="203454"/>
                </a:lnTo>
                <a:cubicBezTo>
                  <a:pt x="82868" y="121730"/>
                  <a:pt x="111538" y="88392"/>
                  <a:pt x="191167" y="80010"/>
                </a:cubicBezTo>
                <a:lnTo>
                  <a:pt x="191167" y="0"/>
                </a:lnTo>
                <a:cubicBezTo>
                  <a:pt x="52578" y="11621"/>
                  <a:pt x="0" y="70009"/>
                  <a:pt x="0" y="210122"/>
                </a:cubicBezTo>
                <a:lnTo>
                  <a:pt x="0" y="433578"/>
                </a:lnTo>
                <a:close/>
                <a:moveTo>
                  <a:pt x="466725" y="80010"/>
                </a:moveTo>
                <a:lnTo>
                  <a:pt x="466725" y="0"/>
                </a:lnTo>
                <a:cubicBezTo>
                  <a:pt x="328136" y="11621"/>
                  <a:pt x="275558" y="70009"/>
                  <a:pt x="275558" y="210122"/>
                </a:cubicBezTo>
                <a:lnTo>
                  <a:pt x="275558" y="433578"/>
                </a:lnTo>
                <a:lnTo>
                  <a:pt x="449199" y="433578"/>
                </a:lnTo>
                <a:lnTo>
                  <a:pt x="449199" y="230124"/>
                </a:lnTo>
                <a:lnTo>
                  <a:pt x="358426" y="230124"/>
                </a:lnTo>
                <a:lnTo>
                  <a:pt x="358426" y="203454"/>
                </a:lnTo>
                <a:cubicBezTo>
                  <a:pt x="358426" y="121730"/>
                  <a:pt x="387096" y="88392"/>
                  <a:pt x="466725" y="80010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p37"/>
          <p:cNvSpPr txBox="1"/>
          <p:nvPr>
            <p:ph idx="1" type="body"/>
          </p:nvPr>
        </p:nvSpPr>
        <p:spPr>
          <a:xfrm>
            <a:off x="436130" y="1492250"/>
            <a:ext cx="6589800" cy="22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6" name="Google Shape;426;p37"/>
          <p:cNvSpPr txBox="1"/>
          <p:nvPr>
            <p:ph idx="2" type="body"/>
          </p:nvPr>
        </p:nvSpPr>
        <p:spPr>
          <a:xfrm>
            <a:off x="436130" y="4124325"/>
            <a:ext cx="4548000" cy="3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1768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940">
          <p15:clr>
            <a:srgbClr val="FBAE40"/>
          </p15:clr>
        </p15:guide>
        <p15:guide id="4" orient="horz" pos="1356">
          <p15:clr>
            <a:srgbClr val="FBAE40"/>
          </p15:clr>
        </p15:guide>
        <p15:guide id="5" pos="4430">
          <p15:clr>
            <a:srgbClr val="FBAE40"/>
          </p15:clr>
        </p15:guide>
        <p15:guide id="6" orient="horz" pos="2183">
          <p15:clr>
            <a:srgbClr val="FBAE40"/>
          </p15:clr>
        </p15:guide>
        <p15:guide id="7" orient="horz" pos="2598">
          <p15:clr>
            <a:srgbClr val="FBAE40"/>
          </p15:clr>
        </p15:guide>
        <p15:guide id="8" orient="horz" pos="3018">
          <p15:clr>
            <a:srgbClr val="FBAE40"/>
          </p15:clr>
        </p15:guide>
        <p15:guide id="9" orient="horz" pos="3430">
          <p15:clr>
            <a:srgbClr val="FBAE40"/>
          </p15:clr>
        </p15:guide>
        <p15:guide id="10" orient="horz" pos="731">
          <p15:clr>
            <a:srgbClr val="FDE53C"/>
          </p15:clr>
        </p15:guide>
        <p15:guide id="11" orient="horz" pos="1148">
          <p15:clr>
            <a:srgbClr val="FDE53C"/>
          </p15:clr>
        </p15:guide>
        <p15:guide id="12" orient="horz" pos="1560">
          <p15:clr>
            <a:srgbClr val="FDE53C"/>
          </p15:clr>
        </p15:guide>
        <p15:guide id="13" orient="horz" pos="1972">
          <p15:clr>
            <a:srgbClr val="FDE53C"/>
          </p15:clr>
        </p15:guide>
        <p15:guide id="14" orient="horz" pos="2387">
          <p15:clr>
            <a:srgbClr val="FDE53C"/>
          </p15:clr>
        </p15:guide>
        <p15:guide id="15" orient="horz" pos="2804">
          <p15:clr>
            <a:srgbClr val="FDE53C"/>
          </p15:clr>
        </p15:guide>
        <p15:guide id="16" orient="horz" pos="3222">
          <p15:clr>
            <a:srgbClr val="FDE53C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layout">
  <p:cSld name="Numbers layout"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38"/>
          <p:cNvSpPr/>
          <p:nvPr/>
        </p:nvSpPr>
        <p:spPr>
          <a:xfrm>
            <a:off x="436130" y="5888764"/>
            <a:ext cx="533048" cy="533048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" name="Google Shape;429;p38"/>
          <p:cNvSpPr txBox="1"/>
          <p:nvPr>
            <p:ph type="ctrTitle"/>
          </p:nvPr>
        </p:nvSpPr>
        <p:spPr>
          <a:xfrm>
            <a:off x="407987" y="224368"/>
            <a:ext cx="4053000" cy="6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0" sz="4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0" name="Google Shape;430;p38"/>
          <p:cNvSpPr txBox="1"/>
          <p:nvPr>
            <p:ph idx="1" type="body"/>
          </p:nvPr>
        </p:nvSpPr>
        <p:spPr>
          <a:xfrm>
            <a:off x="583834" y="2808784"/>
            <a:ext cx="2091000" cy="4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1" name="Google Shape;431;p38"/>
          <p:cNvSpPr txBox="1"/>
          <p:nvPr>
            <p:ph idx="2" type="body"/>
          </p:nvPr>
        </p:nvSpPr>
        <p:spPr>
          <a:xfrm>
            <a:off x="583834" y="2152651"/>
            <a:ext cx="2091000" cy="5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None/>
              <a:defRPr sz="3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2" name="Google Shape;432;p38"/>
          <p:cNvSpPr txBox="1"/>
          <p:nvPr>
            <p:ph idx="12" type="sldNum"/>
          </p:nvPr>
        </p:nvSpPr>
        <p:spPr>
          <a:xfrm>
            <a:off x="11118849" y="5913438"/>
            <a:ext cx="665100" cy="533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33" name="Google Shape;433;p38"/>
          <p:cNvSpPr txBox="1"/>
          <p:nvPr>
            <p:ph idx="3" type="body"/>
          </p:nvPr>
        </p:nvSpPr>
        <p:spPr>
          <a:xfrm>
            <a:off x="3509332" y="2808784"/>
            <a:ext cx="2091000" cy="4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4" name="Google Shape;434;p38"/>
          <p:cNvSpPr txBox="1"/>
          <p:nvPr>
            <p:ph idx="4" type="body"/>
          </p:nvPr>
        </p:nvSpPr>
        <p:spPr>
          <a:xfrm>
            <a:off x="3509332" y="2152651"/>
            <a:ext cx="2091000" cy="5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None/>
              <a:defRPr sz="3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5" name="Google Shape;435;p38"/>
          <p:cNvSpPr txBox="1"/>
          <p:nvPr>
            <p:ph idx="5" type="body"/>
          </p:nvPr>
        </p:nvSpPr>
        <p:spPr>
          <a:xfrm>
            <a:off x="6434830" y="2808784"/>
            <a:ext cx="2091000" cy="4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6" name="Google Shape;436;p38"/>
          <p:cNvSpPr txBox="1"/>
          <p:nvPr>
            <p:ph idx="6" type="body"/>
          </p:nvPr>
        </p:nvSpPr>
        <p:spPr>
          <a:xfrm>
            <a:off x="6434830" y="2152651"/>
            <a:ext cx="2091000" cy="5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None/>
              <a:defRPr sz="3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7" name="Google Shape;437;p38"/>
          <p:cNvSpPr txBox="1"/>
          <p:nvPr>
            <p:ph idx="7" type="body"/>
          </p:nvPr>
        </p:nvSpPr>
        <p:spPr>
          <a:xfrm>
            <a:off x="9360328" y="2808784"/>
            <a:ext cx="2091000" cy="4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8" name="Google Shape;438;p38"/>
          <p:cNvSpPr txBox="1"/>
          <p:nvPr>
            <p:ph idx="8" type="body"/>
          </p:nvPr>
        </p:nvSpPr>
        <p:spPr>
          <a:xfrm>
            <a:off x="9360328" y="2152651"/>
            <a:ext cx="2091000" cy="5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None/>
              <a:defRPr sz="3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9" name="Google Shape;439;p38"/>
          <p:cNvSpPr txBox="1"/>
          <p:nvPr>
            <p:ph idx="9" type="body"/>
          </p:nvPr>
        </p:nvSpPr>
        <p:spPr>
          <a:xfrm>
            <a:off x="583834" y="4779595"/>
            <a:ext cx="2091000" cy="4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0" name="Google Shape;440;p38"/>
          <p:cNvSpPr txBox="1"/>
          <p:nvPr>
            <p:ph idx="13" type="body"/>
          </p:nvPr>
        </p:nvSpPr>
        <p:spPr>
          <a:xfrm>
            <a:off x="583834" y="4123462"/>
            <a:ext cx="2091000" cy="5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None/>
              <a:defRPr sz="3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1" name="Google Shape;441;p38"/>
          <p:cNvSpPr txBox="1"/>
          <p:nvPr>
            <p:ph idx="14" type="body"/>
          </p:nvPr>
        </p:nvSpPr>
        <p:spPr>
          <a:xfrm>
            <a:off x="3509332" y="4779595"/>
            <a:ext cx="2091000" cy="4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2" name="Google Shape;442;p38"/>
          <p:cNvSpPr txBox="1"/>
          <p:nvPr>
            <p:ph idx="15" type="body"/>
          </p:nvPr>
        </p:nvSpPr>
        <p:spPr>
          <a:xfrm>
            <a:off x="3509332" y="4123462"/>
            <a:ext cx="2091000" cy="5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None/>
              <a:defRPr sz="3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3" name="Google Shape;443;p38"/>
          <p:cNvSpPr txBox="1"/>
          <p:nvPr>
            <p:ph idx="16" type="body"/>
          </p:nvPr>
        </p:nvSpPr>
        <p:spPr>
          <a:xfrm>
            <a:off x="6434830" y="4779595"/>
            <a:ext cx="2091000" cy="4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4" name="Google Shape;444;p38"/>
          <p:cNvSpPr txBox="1"/>
          <p:nvPr>
            <p:ph idx="17" type="body"/>
          </p:nvPr>
        </p:nvSpPr>
        <p:spPr>
          <a:xfrm>
            <a:off x="6434830" y="4123462"/>
            <a:ext cx="2091000" cy="5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None/>
              <a:defRPr sz="3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5" name="Google Shape;445;p38"/>
          <p:cNvSpPr txBox="1"/>
          <p:nvPr>
            <p:ph idx="18" type="body"/>
          </p:nvPr>
        </p:nvSpPr>
        <p:spPr>
          <a:xfrm>
            <a:off x="9360328" y="4779595"/>
            <a:ext cx="2091000" cy="4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6" name="Google Shape;446;p38"/>
          <p:cNvSpPr txBox="1"/>
          <p:nvPr>
            <p:ph idx="19" type="body"/>
          </p:nvPr>
        </p:nvSpPr>
        <p:spPr>
          <a:xfrm>
            <a:off x="9360328" y="4123462"/>
            <a:ext cx="2091000" cy="5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None/>
              <a:defRPr sz="3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7" name="Google Shape;447;p38"/>
          <p:cNvSpPr/>
          <p:nvPr>
            <p:ph idx="20" type="pic"/>
          </p:nvPr>
        </p:nvSpPr>
        <p:spPr>
          <a:xfrm>
            <a:off x="583834" y="1624008"/>
            <a:ext cx="533100" cy="5331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448" name="Google Shape;448;p38"/>
          <p:cNvSpPr/>
          <p:nvPr>
            <p:ph idx="21" type="pic"/>
          </p:nvPr>
        </p:nvSpPr>
        <p:spPr>
          <a:xfrm>
            <a:off x="3509331" y="1624008"/>
            <a:ext cx="533100" cy="5331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449" name="Google Shape;449;p38"/>
          <p:cNvSpPr/>
          <p:nvPr>
            <p:ph idx="22" type="pic"/>
          </p:nvPr>
        </p:nvSpPr>
        <p:spPr>
          <a:xfrm>
            <a:off x="6419850" y="1624008"/>
            <a:ext cx="533100" cy="5331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450" name="Google Shape;450;p38"/>
          <p:cNvSpPr/>
          <p:nvPr>
            <p:ph idx="23" type="pic"/>
          </p:nvPr>
        </p:nvSpPr>
        <p:spPr>
          <a:xfrm>
            <a:off x="9345347" y="1624008"/>
            <a:ext cx="533100" cy="5331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451" name="Google Shape;451;p38"/>
          <p:cNvSpPr/>
          <p:nvPr>
            <p:ph idx="24" type="pic"/>
          </p:nvPr>
        </p:nvSpPr>
        <p:spPr>
          <a:xfrm>
            <a:off x="583834" y="3595379"/>
            <a:ext cx="533100" cy="5331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452" name="Google Shape;452;p38"/>
          <p:cNvSpPr/>
          <p:nvPr>
            <p:ph idx="25" type="pic"/>
          </p:nvPr>
        </p:nvSpPr>
        <p:spPr>
          <a:xfrm>
            <a:off x="3509331" y="3595379"/>
            <a:ext cx="533100" cy="5331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453" name="Google Shape;453;p38"/>
          <p:cNvSpPr/>
          <p:nvPr>
            <p:ph idx="26" type="pic"/>
          </p:nvPr>
        </p:nvSpPr>
        <p:spPr>
          <a:xfrm>
            <a:off x="6419850" y="3595379"/>
            <a:ext cx="533100" cy="5331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454" name="Google Shape;454;p38"/>
          <p:cNvSpPr/>
          <p:nvPr>
            <p:ph idx="27" type="pic"/>
          </p:nvPr>
        </p:nvSpPr>
        <p:spPr>
          <a:xfrm>
            <a:off x="9345347" y="3595379"/>
            <a:ext cx="533100" cy="5331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455" name="Google Shape;455;p38"/>
          <p:cNvSpPr txBox="1"/>
          <p:nvPr>
            <p:ph idx="28" type="body"/>
          </p:nvPr>
        </p:nvSpPr>
        <p:spPr>
          <a:xfrm>
            <a:off x="409529" y="3595379"/>
            <a:ext cx="0" cy="1620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6" name="Google Shape;456;p38"/>
          <p:cNvSpPr txBox="1"/>
          <p:nvPr>
            <p:ph idx="29" type="body"/>
          </p:nvPr>
        </p:nvSpPr>
        <p:spPr>
          <a:xfrm>
            <a:off x="3335027" y="3595379"/>
            <a:ext cx="0" cy="1620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7" name="Google Shape;457;p38"/>
          <p:cNvSpPr txBox="1"/>
          <p:nvPr>
            <p:ph idx="30" type="body"/>
          </p:nvPr>
        </p:nvSpPr>
        <p:spPr>
          <a:xfrm>
            <a:off x="6260525" y="3595379"/>
            <a:ext cx="0" cy="1620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8" name="Google Shape;458;p38"/>
          <p:cNvSpPr txBox="1"/>
          <p:nvPr>
            <p:ph idx="31" type="body"/>
          </p:nvPr>
        </p:nvSpPr>
        <p:spPr>
          <a:xfrm>
            <a:off x="9186023" y="3595379"/>
            <a:ext cx="0" cy="1620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9" name="Google Shape;459;p38"/>
          <p:cNvSpPr txBox="1"/>
          <p:nvPr>
            <p:ph idx="32" type="body"/>
          </p:nvPr>
        </p:nvSpPr>
        <p:spPr>
          <a:xfrm>
            <a:off x="409529" y="1624008"/>
            <a:ext cx="0" cy="1620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0" name="Google Shape;460;p38"/>
          <p:cNvSpPr txBox="1"/>
          <p:nvPr>
            <p:ph idx="33" type="body"/>
          </p:nvPr>
        </p:nvSpPr>
        <p:spPr>
          <a:xfrm>
            <a:off x="3335027" y="1624008"/>
            <a:ext cx="0" cy="1620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1" name="Google Shape;461;p38"/>
          <p:cNvSpPr txBox="1"/>
          <p:nvPr>
            <p:ph idx="34" type="body"/>
          </p:nvPr>
        </p:nvSpPr>
        <p:spPr>
          <a:xfrm>
            <a:off x="6260525" y="1624008"/>
            <a:ext cx="0" cy="1620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2" name="Google Shape;462;p38"/>
          <p:cNvSpPr txBox="1"/>
          <p:nvPr>
            <p:ph idx="35" type="body"/>
          </p:nvPr>
        </p:nvSpPr>
        <p:spPr>
          <a:xfrm>
            <a:off x="9186023" y="1624008"/>
            <a:ext cx="0" cy="1620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1768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940">
          <p15:clr>
            <a:srgbClr val="FBAE40"/>
          </p15:clr>
        </p15:guide>
        <p15:guide id="4" orient="horz" pos="1356">
          <p15:clr>
            <a:srgbClr val="FBAE40"/>
          </p15:clr>
        </p15:guide>
        <p15:guide id="5" orient="horz" pos="2183">
          <p15:clr>
            <a:srgbClr val="FBAE40"/>
          </p15:clr>
        </p15:guide>
        <p15:guide id="6" orient="horz" pos="2598">
          <p15:clr>
            <a:srgbClr val="FBAE40"/>
          </p15:clr>
        </p15:guide>
        <p15:guide id="7" orient="horz" pos="3006">
          <p15:clr>
            <a:srgbClr val="FBAE40"/>
          </p15:clr>
        </p15:guide>
        <p15:guide id="8" orient="horz" pos="3430">
          <p15:clr>
            <a:srgbClr val="FBAE40"/>
          </p15:clr>
        </p15:guide>
        <p15:guide id="9" orient="horz" pos="731">
          <p15:clr>
            <a:srgbClr val="FDE53C"/>
          </p15:clr>
        </p15:guide>
        <p15:guide id="10" orient="horz" pos="1148">
          <p15:clr>
            <a:srgbClr val="FDE53C"/>
          </p15:clr>
        </p15:guide>
        <p15:guide id="11" orient="horz" pos="1560">
          <p15:clr>
            <a:srgbClr val="FDE53C"/>
          </p15:clr>
        </p15:guide>
        <p15:guide id="12" orient="horz" pos="1972">
          <p15:clr>
            <a:srgbClr val="FDE53C"/>
          </p15:clr>
        </p15:guide>
        <p15:guide id="13" orient="horz" pos="2387">
          <p15:clr>
            <a:srgbClr val="FDE53C"/>
          </p15:clr>
        </p15:guide>
        <p15:guide id="14" orient="horz" pos="2804">
          <p15:clr>
            <a:srgbClr val="FDE53C"/>
          </p15:clr>
        </p15:guide>
        <p15:guide id="15" orient="horz" pos="3226">
          <p15:clr>
            <a:srgbClr val="FDE53C"/>
          </p15:clr>
        </p15:guide>
        <p15:guide id="16" pos="3532">
          <p15:clr>
            <a:srgbClr val="FBAE40"/>
          </p15:clr>
        </p15:guide>
        <p15:guide id="17" pos="2095">
          <p15:clr>
            <a:srgbClr val="FBAE40"/>
          </p15:clr>
        </p15:guide>
        <p15:guide id="18" pos="1685">
          <p15:clr>
            <a:srgbClr val="FBAE40"/>
          </p15:clr>
        </p15:guide>
        <p15:guide id="19" pos="5372">
          <p15:clr>
            <a:srgbClr val="FBAE40"/>
          </p15:clr>
        </p15:guide>
        <p15:guide id="20" pos="7215">
          <p15:clr>
            <a:srgbClr val="FBAE40"/>
          </p15:clr>
        </p15:guide>
        <p15:guide id="21" pos="3944">
          <p15:clr>
            <a:srgbClr val="FBAE40"/>
          </p15:clr>
        </p15:guide>
        <p15:guide id="22" pos="5784">
          <p15:clr>
            <a:srgbClr val="FBAE40"/>
          </p15:clr>
        </p15:guide>
        <p15:guide id="23" pos="370">
          <p15:clr>
            <a:srgbClr val="FBAE40"/>
          </p15:clr>
        </p15:guide>
        <p15:guide id="24" pos="2210">
          <p15:clr>
            <a:srgbClr val="FBAE40"/>
          </p15:clr>
        </p15:guide>
        <p15:guide id="25" pos="4044">
          <p15:clr>
            <a:srgbClr val="FBAE40"/>
          </p15:clr>
        </p15:guide>
        <p15:guide id="26" pos="588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CUSTOM"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3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5" name="Google Shape;465;p3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>
            <a:lvl1pPr lvl="0">
              <a:buClr>
                <a:srgbClr val="000000"/>
              </a:buClr>
              <a:buFont typeface="Arial"/>
              <a:buNone/>
              <a:defRPr/>
            </a:lvl1pPr>
            <a:lvl2pPr lvl="1">
              <a:buClr>
                <a:srgbClr val="000000"/>
              </a:buClr>
              <a:buFont typeface="Arial"/>
              <a:buNone/>
              <a:defRPr/>
            </a:lvl2pPr>
            <a:lvl3pPr lvl="2">
              <a:buClr>
                <a:srgbClr val="000000"/>
              </a:buClr>
              <a:buFont typeface="Arial"/>
              <a:buNone/>
              <a:defRPr/>
            </a:lvl3pPr>
            <a:lvl4pPr lvl="3">
              <a:buClr>
                <a:srgbClr val="000000"/>
              </a:buClr>
              <a:buFont typeface="Arial"/>
              <a:buNone/>
              <a:defRPr/>
            </a:lvl4pPr>
            <a:lvl5pPr lvl="4">
              <a:buClr>
                <a:srgbClr val="000000"/>
              </a:buClr>
              <a:buFont typeface="Arial"/>
              <a:buNone/>
              <a:defRPr/>
            </a:lvl5pPr>
            <a:lvl6pPr lvl="5">
              <a:buClr>
                <a:srgbClr val="000000"/>
              </a:buClr>
              <a:buFont typeface="Arial"/>
              <a:buNone/>
              <a:defRPr/>
            </a:lvl6pPr>
            <a:lvl7pPr lvl="6">
              <a:buClr>
                <a:srgbClr val="000000"/>
              </a:buClr>
              <a:buFont typeface="Arial"/>
              <a:buNone/>
              <a:defRPr/>
            </a:lvl7pPr>
            <a:lvl8pPr lvl="7">
              <a:buClr>
                <a:srgbClr val="000000"/>
              </a:buClr>
              <a:buFont typeface="Arial"/>
              <a:buNone/>
              <a:defRPr/>
            </a:lvl8pPr>
            <a:lvl9pPr lvl="8">
              <a:buClr>
                <a:srgbClr val="000000"/>
              </a:buClr>
              <a:buFont typeface="Arial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40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8" name="Google Shape;468;p40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1pPr>
            <a:lvl2pPr indent="-381000" lvl="1" marL="914400"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2pPr>
            <a:lvl3pPr indent="-355600" lvl="2" marL="1371600"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3pPr>
            <a:lvl4pPr indent="-342900" lvl="3" marL="182880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69" name="Google Shape;469;p4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41"/>
          <p:cNvSpPr txBox="1"/>
          <p:nvPr>
            <p:ph type="title"/>
          </p:nvPr>
        </p:nvSpPr>
        <p:spPr>
          <a:xfrm>
            <a:off x="644835" y="464003"/>
            <a:ext cx="10902300" cy="3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b="1" i="0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472" name="Google Shape;472;p41"/>
          <p:cNvSpPr txBox="1"/>
          <p:nvPr>
            <p:ph idx="1" type="body"/>
          </p:nvPr>
        </p:nvSpPr>
        <p:spPr>
          <a:xfrm>
            <a:off x="609600" y="1577340"/>
            <a:ext cx="10972800" cy="45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473" name="Google Shape;473;p41"/>
          <p:cNvSpPr txBox="1"/>
          <p:nvPr>
            <p:ph idx="11" type="ftr"/>
          </p:nvPr>
        </p:nvSpPr>
        <p:spPr>
          <a:xfrm>
            <a:off x="4145280" y="6377940"/>
            <a:ext cx="3901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474" name="Google Shape;474;p41"/>
          <p:cNvSpPr txBox="1"/>
          <p:nvPr>
            <p:ph idx="10" type="dt"/>
          </p:nvPr>
        </p:nvSpPr>
        <p:spPr>
          <a:xfrm>
            <a:off x="609600" y="6377940"/>
            <a:ext cx="28041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475" name="Google Shape;475;p41"/>
          <p:cNvSpPr txBox="1"/>
          <p:nvPr>
            <p:ph idx="12" type="sldNum"/>
          </p:nvPr>
        </p:nvSpPr>
        <p:spPr>
          <a:xfrm>
            <a:off x="8778241" y="6377940"/>
            <a:ext cx="28041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Bruntwood title slide 1">
  <p:cSld name="4_Bruntwood title slide 1">
    <p:bg>
      <p:bgPr>
        <a:solidFill>
          <a:schemeClr val="dk1"/>
        </a:solid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42"/>
          <p:cNvSpPr txBox="1"/>
          <p:nvPr>
            <p:ph type="ctrTitle"/>
          </p:nvPr>
        </p:nvSpPr>
        <p:spPr>
          <a:xfrm>
            <a:off x="2000252" y="2766594"/>
            <a:ext cx="81915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b="0" sz="6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8" name="Google Shape;478;p42"/>
          <p:cNvSpPr/>
          <p:nvPr/>
        </p:nvSpPr>
        <p:spPr>
          <a:xfrm>
            <a:off x="436130" y="6101412"/>
            <a:ext cx="319829" cy="319829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10 (quote)">
  <p:cSld name="Layout 10 (quote)"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erson raising their hand in front of a presentation&#10;&#10;Description automatically generated" id="484" name="Google Shape;484;p44"/>
          <p:cNvPicPr preferRelativeResize="0"/>
          <p:nvPr/>
        </p:nvPicPr>
        <p:blipFill rotWithShape="1">
          <a:blip r:embed="rId2">
            <a:alphaModFix/>
          </a:blip>
          <a:srcRect b="13712" l="0" r="0" t="2064"/>
          <a:stretch/>
        </p:blipFill>
        <p:spPr>
          <a:xfrm>
            <a:off x="0" y="0"/>
            <a:ext cx="1219200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85" name="Google Shape;485;p44"/>
          <p:cNvSpPr/>
          <p:nvPr/>
        </p:nvSpPr>
        <p:spPr>
          <a:xfrm>
            <a:off x="1" y="0"/>
            <a:ext cx="8744700" cy="6858000"/>
          </a:xfrm>
          <a:prstGeom prst="rect">
            <a:avLst/>
          </a:prstGeom>
          <a:gradFill>
            <a:gsLst>
              <a:gs pos="0">
                <a:schemeClr val="dk1"/>
              </a:gs>
              <a:gs pos="100000">
                <a:srgbClr val="000000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486" name="Google Shape;486;p44"/>
          <p:cNvSpPr/>
          <p:nvPr/>
        </p:nvSpPr>
        <p:spPr>
          <a:xfrm>
            <a:off x="436130" y="5888764"/>
            <a:ext cx="533048" cy="533048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487" name="Google Shape;487;p44"/>
          <p:cNvSpPr txBox="1"/>
          <p:nvPr>
            <p:ph idx="12" type="sldNum"/>
          </p:nvPr>
        </p:nvSpPr>
        <p:spPr>
          <a:xfrm>
            <a:off x="11118849" y="5913438"/>
            <a:ext cx="665100" cy="533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88" name="Google Shape;488;p44"/>
          <p:cNvSpPr/>
          <p:nvPr/>
        </p:nvSpPr>
        <p:spPr>
          <a:xfrm>
            <a:off x="407989" y="447147"/>
            <a:ext cx="330208" cy="306756"/>
          </a:xfrm>
          <a:custGeom>
            <a:rect b="b" l="l" r="r" t="t"/>
            <a:pathLst>
              <a:path extrusionOk="0" h="433578" w="466725">
                <a:moveTo>
                  <a:pt x="0" y="433578"/>
                </a:moveTo>
                <a:lnTo>
                  <a:pt x="173641" y="433578"/>
                </a:lnTo>
                <a:lnTo>
                  <a:pt x="173641" y="230124"/>
                </a:lnTo>
                <a:lnTo>
                  <a:pt x="82868" y="230124"/>
                </a:lnTo>
                <a:lnTo>
                  <a:pt x="82868" y="203454"/>
                </a:lnTo>
                <a:cubicBezTo>
                  <a:pt x="82868" y="121730"/>
                  <a:pt x="111538" y="88392"/>
                  <a:pt x="191167" y="80010"/>
                </a:cubicBezTo>
                <a:lnTo>
                  <a:pt x="191167" y="0"/>
                </a:lnTo>
                <a:cubicBezTo>
                  <a:pt x="52578" y="11621"/>
                  <a:pt x="0" y="70009"/>
                  <a:pt x="0" y="210122"/>
                </a:cubicBezTo>
                <a:lnTo>
                  <a:pt x="0" y="433578"/>
                </a:lnTo>
                <a:close/>
                <a:moveTo>
                  <a:pt x="466725" y="80010"/>
                </a:moveTo>
                <a:lnTo>
                  <a:pt x="466725" y="0"/>
                </a:lnTo>
                <a:cubicBezTo>
                  <a:pt x="328136" y="11621"/>
                  <a:pt x="275558" y="70009"/>
                  <a:pt x="275558" y="210122"/>
                </a:cubicBezTo>
                <a:lnTo>
                  <a:pt x="275558" y="433578"/>
                </a:lnTo>
                <a:lnTo>
                  <a:pt x="449199" y="433578"/>
                </a:lnTo>
                <a:lnTo>
                  <a:pt x="449199" y="230124"/>
                </a:lnTo>
                <a:lnTo>
                  <a:pt x="358426" y="230124"/>
                </a:lnTo>
                <a:lnTo>
                  <a:pt x="358426" y="203454"/>
                </a:lnTo>
                <a:cubicBezTo>
                  <a:pt x="358426" y="121730"/>
                  <a:pt x="387096" y="88392"/>
                  <a:pt x="466725" y="80010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489" name="Google Shape;489;p44"/>
          <p:cNvSpPr txBox="1"/>
          <p:nvPr>
            <p:ph idx="1" type="body"/>
          </p:nvPr>
        </p:nvSpPr>
        <p:spPr>
          <a:xfrm>
            <a:off x="407990" y="1492250"/>
            <a:ext cx="6617700" cy="22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JetBrains Mono"/>
              <a:buNone/>
              <a:defRPr sz="2800">
                <a:solidFill>
                  <a:schemeClr val="lt1"/>
                </a:solidFill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0" name="Google Shape;490;p44"/>
          <p:cNvSpPr txBox="1"/>
          <p:nvPr>
            <p:ph idx="2" type="body"/>
          </p:nvPr>
        </p:nvSpPr>
        <p:spPr>
          <a:xfrm>
            <a:off x="416708" y="4124325"/>
            <a:ext cx="4567200" cy="3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1768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940">
          <p15:clr>
            <a:srgbClr val="FBAE40"/>
          </p15:clr>
        </p15:guide>
        <p15:guide id="4" orient="horz" pos="1356">
          <p15:clr>
            <a:srgbClr val="FBAE40"/>
          </p15:clr>
        </p15:guide>
        <p15:guide id="5" pos="4430">
          <p15:clr>
            <a:srgbClr val="FBAE40"/>
          </p15:clr>
        </p15:guide>
        <p15:guide id="6" orient="horz" pos="2183">
          <p15:clr>
            <a:srgbClr val="FBAE40"/>
          </p15:clr>
        </p15:guide>
        <p15:guide id="7" orient="horz" pos="2598">
          <p15:clr>
            <a:srgbClr val="FBAE40"/>
          </p15:clr>
        </p15:guide>
        <p15:guide id="8" orient="horz" pos="3018">
          <p15:clr>
            <a:srgbClr val="FBAE40"/>
          </p15:clr>
        </p15:guide>
        <p15:guide id="9" orient="horz" pos="3430">
          <p15:clr>
            <a:srgbClr val="FBAE40"/>
          </p15:clr>
        </p15:guide>
        <p15:guide id="10" orient="horz" pos="731">
          <p15:clr>
            <a:srgbClr val="FDE53C"/>
          </p15:clr>
        </p15:guide>
        <p15:guide id="11" orient="horz" pos="1148">
          <p15:clr>
            <a:srgbClr val="FDE53C"/>
          </p15:clr>
        </p15:guide>
        <p15:guide id="12" orient="horz" pos="1560">
          <p15:clr>
            <a:srgbClr val="FDE53C"/>
          </p15:clr>
        </p15:guide>
        <p15:guide id="13" orient="horz" pos="1972">
          <p15:clr>
            <a:srgbClr val="FDE53C"/>
          </p15:clr>
        </p15:guide>
        <p15:guide id="14" orient="horz" pos="2387">
          <p15:clr>
            <a:srgbClr val="FDE53C"/>
          </p15:clr>
        </p15:guide>
        <p15:guide id="15" orient="horz" pos="2804">
          <p15:clr>
            <a:srgbClr val="FDE53C"/>
          </p15:clr>
        </p15:guide>
        <p15:guide id="16" orient="horz" pos="3222">
          <p15:clr>
            <a:srgbClr val="FDE53C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10 (quote 2)">
  <p:cSld name="Layout 10 (quote 2)">
    <p:bg>
      <p:bgPr>
        <a:solidFill>
          <a:schemeClr val="dk2"/>
        </a:solidFill>
      </p:bgPr>
    </p:bg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45"/>
          <p:cNvSpPr/>
          <p:nvPr/>
        </p:nvSpPr>
        <p:spPr>
          <a:xfrm>
            <a:off x="436130" y="5888764"/>
            <a:ext cx="533048" cy="533048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493" name="Google Shape;493;p45"/>
          <p:cNvSpPr txBox="1"/>
          <p:nvPr>
            <p:ph idx="12" type="sldNum"/>
          </p:nvPr>
        </p:nvSpPr>
        <p:spPr>
          <a:xfrm>
            <a:off x="11118849" y="5913438"/>
            <a:ext cx="665100" cy="533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94" name="Google Shape;494;p45"/>
          <p:cNvSpPr/>
          <p:nvPr/>
        </p:nvSpPr>
        <p:spPr>
          <a:xfrm>
            <a:off x="407989" y="447147"/>
            <a:ext cx="330208" cy="306756"/>
          </a:xfrm>
          <a:custGeom>
            <a:rect b="b" l="l" r="r" t="t"/>
            <a:pathLst>
              <a:path extrusionOk="0" h="433578" w="466725">
                <a:moveTo>
                  <a:pt x="0" y="433578"/>
                </a:moveTo>
                <a:lnTo>
                  <a:pt x="173641" y="433578"/>
                </a:lnTo>
                <a:lnTo>
                  <a:pt x="173641" y="230124"/>
                </a:lnTo>
                <a:lnTo>
                  <a:pt x="82868" y="230124"/>
                </a:lnTo>
                <a:lnTo>
                  <a:pt x="82868" y="203454"/>
                </a:lnTo>
                <a:cubicBezTo>
                  <a:pt x="82868" y="121730"/>
                  <a:pt x="111538" y="88392"/>
                  <a:pt x="191167" y="80010"/>
                </a:cubicBezTo>
                <a:lnTo>
                  <a:pt x="191167" y="0"/>
                </a:lnTo>
                <a:cubicBezTo>
                  <a:pt x="52578" y="11621"/>
                  <a:pt x="0" y="70009"/>
                  <a:pt x="0" y="210122"/>
                </a:cubicBezTo>
                <a:lnTo>
                  <a:pt x="0" y="433578"/>
                </a:lnTo>
                <a:close/>
                <a:moveTo>
                  <a:pt x="466725" y="80010"/>
                </a:moveTo>
                <a:lnTo>
                  <a:pt x="466725" y="0"/>
                </a:lnTo>
                <a:cubicBezTo>
                  <a:pt x="328136" y="11621"/>
                  <a:pt x="275558" y="70009"/>
                  <a:pt x="275558" y="210122"/>
                </a:cubicBezTo>
                <a:lnTo>
                  <a:pt x="275558" y="433578"/>
                </a:lnTo>
                <a:lnTo>
                  <a:pt x="449199" y="433578"/>
                </a:lnTo>
                <a:lnTo>
                  <a:pt x="449199" y="230124"/>
                </a:lnTo>
                <a:lnTo>
                  <a:pt x="358426" y="230124"/>
                </a:lnTo>
                <a:lnTo>
                  <a:pt x="358426" y="203454"/>
                </a:lnTo>
                <a:cubicBezTo>
                  <a:pt x="358426" y="121730"/>
                  <a:pt x="387096" y="88392"/>
                  <a:pt x="466725" y="80010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495" name="Google Shape;495;p45"/>
          <p:cNvSpPr txBox="1"/>
          <p:nvPr>
            <p:ph idx="1" type="body"/>
          </p:nvPr>
        </p:nvSpPr>
        <p:spPr>
          <a:xfrm>
            <a:off x="407988" y="1492250"/>
            <a:ext cx="6617700" cy="22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JetBrains Mono"/>
              <a:buNone/>
              <a:defRPr sz="2800">
                <a:solidFill>
                  <a:schemeClr val="lt1"/>
                </a:solidFill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9pPr>
          </a:lstStyle>
          <a:p/>
        </p:txBody>
      </p:sp>
      <p:sp>
        <p:nvSpPr>
          <p:cNvPr id="496" name="Google Shape;496;p45"/>
          <p:cNvSpPr txBox="1"/>
          <p:nvPr>
            <p:ph idx="2" type="body"/>
          </p:nvPr>
        </p:nvSpPr>
        <p:spPr>
          <a:xfrm>
            <a:off x="416708" y="4124325"/>
            <a:ext cx="4567200" cy="3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1768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940">
          <p15:clr>
            <a:srgbClr val="FBAE40"/>
          </p15:clr>
        </p15:guide>
        <p15:guide id="4" orient="horz" pos="1356">
          <p15:clr>
            <a:srgbClr val="FBAE40"/>
          </p15:clr>
        </p15:guide>
        <p15:guide id="5" pos="4430">
          <p15:clr>
            <a:srgbClr val="FBAE40"/>
          </p15:clr>
        </p15:guide>
        <p15:guide id="6" orient="horz" pos="2183">
          <p15:clr>
            <a:srgbClr val="FBAE40"/>
          </p15:clr>
        </p15:guide>
        <p15:guide id="7" orient="horz" pos="2598">
          <p15:clr>
            <a:srgbClr val="FBAE40"/>
          </p15:clr>
        </p15:guide>
        <p15:guide id="8" orient="horz" pos="3018">
          <p15:clr>
            <a:srgbClr val="FBAE40"/>
          </p15:clr>
        </p15:guide>
        <p15:guide id="9" orient="horz" pos="3430">
          <p15:clr>
            <a:srgbClr val="FBAE40"/>
          </p15:clr>
        </p15:guide>
        <p15:guide id="10" orient="horz" pos="731">
          <p15:clr>
            <a:srgbClr val="FDE53C"/>
          </p15:clr>
        </p15:guide>
        <p15:guide id="11" orient="horz" pos="1148">
          <p15:clr>
            <a:srgbClr val="FDE53C"/>
          </p15:clr>
        </p15:guide>
        <p15:guide id="12" orient="horz" pos="1560">
          <p15:clr>
            <a:srgbClr val="FDE53C"/>
          </p15:clr>
        </p15:guide>
        <p15:guide id="13" orient="horz" pos="1972">
          <p15:clr>
            <a:srgbClr val="FDE53C"/>
          </p15:clr>
        </p15:guide>
        <p15:guide id="14" orient="horz" pos="2387">
          <p15:clr>
            <a:srgbClr val="FDE53C"/>
          </p15:clr>
        </p15:guide>
        <p15:guide id="15" orient="horz" pos="2804">
          <p15:clr>
            <a:srgbClr val="FDE53C"/>
          </p15:clr>
        </p15:guide>
        <p15:guide id="16" orient="horz" pos="3222">
          <p15:clr>
            <a:srgbClr val="FDE53C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11">
  <p:cSld name="Layout 11"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erson sitting in a chair and talking to a person&#10;&#10;Description automatically generated" id="498" name="Google Shape;498;p46"/>
          <p:cNvPicPr preferRelativeResize="0"/>
          <p:nvPr/>
        </p:nvPicPr>
        <p:blipFill rotWithShape="1">
          <a:blip r:embed="rId2">
            <a:alphaModFix/>
          </a:blip>
          <a:srcRect b="16566" l="0" r="0" t="9742"/>
          <a:stretch/>
        </p:blipFill>
        <p:spPr>
          <a:xfrm>
            <a:off x="9064751" y="3469888"/>
            <a:ext cx="2719260" cy="2911863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46"/>
          <p:cNvSpPr/>
          <p:nvPr/>
        </p:nvSpPr>
        <p:spPr>
          <a:xfrm>
            <a:off x="436130" y="5888764"/>
            <a:ext cx="533048" cy="533048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500" name="Google Shape;500;p46"/>
          <p:cNvSpPr txBox="1"/>
          <p:nvPr>
            <p:ph idx="1" type="subTitle"/>
          </p:nvPr>
        </p:nvSpPr>
        <p:spPr>
          <a:xfrm>
            <a:off x="411108" y="1501874"/>
            <a:ext cx="4818000" cy="3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b="1" sz="22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lv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01" name="Google Shape;501;p46"/>
          <p:cNvSpPr txBox="1"/>
          <p:nvPr>
            <p:ph idx="2" type="body"/>
          </p:nvPr>
        </p:nvSpPr>
        <p:spPr>
          <a:xfrm>
            <a:off x="407987" y="2152650"/>
            <a:ext cx="4818000" cy="7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302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2" name="Google Shape;502;p46"/>
          <p:cNvSpPr txBox="1"/>
          <p:nvPr>
            <p:ph type="ctrTitle"/>
          </p:nvPr>
        </p:nvSpPr>
        <p:spPr>
          <a:xfrm>
            <a:off x="407987" y="224368"/>
            <a:ext cx="4053000" cy="6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80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etBrains Mono"/>
              <a:buNone/>
              <a:defRPr b="0" sz="48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3" name="Google Shape;503;p46"/>
          <p:cNvSpPr txBox="1"/>
          <p:nvPr>
            <p:ph idx="3" type="body"/>
          </p:nvPr>
        </p:nvSpPr>
        <p:spPr>
          <a:xfrm>
            <a:off x="407989" y="4120765"/>
            <a:ext cx="4818000" cy="13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1pPr>
            <a:lvl2pPr indent="-3302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4" name="Google Shape;504;p46"/>
          <p:cNvSpPr txBox="1"/>
          <p:nvPr>
            <p:ph idx="4" type="body"/>
          </p:nvPr>
        </p:nvSpPr>
        <p:spPr>
          <a:xfrm>
            <a:off x="407989" y="3469889"/>
            <a:ext cx="4818000" cy="3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b="1" sz="2200"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A child wearing rain boots and jumping in a puddle&#10;&#10;Description automatically generated" id="505" name="Google Shape;505;p46"/>
          <p:cNvPicPr preferRelativeResize="0"/>
          <p:nvPr/>
        </p:nvPicPr>
        <p:blipFill rotWithShape="1">
          <a:blip r:embed="rId3">
            <a:alphaModFix/>
          </a:blip>
          <a:srcRect b="15124" l="0" r="0" t="3343"/>
          <a:stretch/>
        </p:blipFill>
        <p:spPr>
          <a:xfrm>
            <a:off x="6240463" y="412434"/>
            <a:ext cx="5543544" cy="2975677"/>
          </a:xfrm>
          <a:prstGeom prst="rect">
            <a:avLst/>
          </a:prstGeom>
          <a:noFill/>
          <a:ln>
            <a:noFill/>
          </a:ln>
        </p:spPr>
      </p:pic>
      <p:sp>
        <p:nvSpPr>
          <p:cNvPr id="506" name="Google Shape;506;p46"/>
          <p:cNvSpPr txBox="1"/>
          <p:nvPr>
            <p:ph idx="12" type="sldNum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lvl="0">
              <a:buNone/>
              <a:defRPr sz="1300">
                <a:solidFill>
                  <a:schemeClr val="dk1"/>
                </a:solidFill>
              </a:defRPr>
            </a:lvl1pPr>
            <a:lvl2pPr lvl="1">
              <a:buNone/>
              <a:defRPr sz="1300">
                <a:solidFill>
                  <a:schemeClr val="dk1"/>
                </a:solidFill>
              </a:defRPr>
            </a:lvl2pPr>
            <a:lvl3pPr lvl="2">
              <a:buNone/>
              <a:defRPr sz="1300">
                <a:solidFill>
                  <a:schemeClr val="dk1"/>
                </a:solidFill>
              </a:defRPr>
            </a:lvl3pPr>
            <a:lvl4pPr lvl="3">
              <a:buNone/>
              <a:defRPr sz="1300">
                <a:solidFill>
                  <a:schemeClr val="dk1"/>
                </a:solidFill>
              </a:defRPr>
            </a:lvl4pPr>
            <a:lvl5pPr lvl="4">
              <a:buNone/>
              <a:defRPr sz="1300">
                <a:solidFill>
                  <a:schemeClr val="dk1"/>
                </a:solidFill>
              </a:defRPr>
            </a:lvl5pPr>
            <a:lvl6pPr lvl="5">
              <a:buNone/>
              <a:defRPr sz="1300">
                <a:solidFill>
                  <a:schemeClr val="dk1"/>
                </a:solidFill>
              </a:defRPr>
            </a:lvl6pPr>
            <a:lvl7pPr lvl="6">
              <a:buNone/>
              <a:defRPr sz="1300">
                <a:solidFill>
                  <a:schemeClr val="dk1"/>
                </a:solidFill>
              </a:defRPr>
            </a:lvl7pPr>
            <a:lvl8pPr lvl="7">
              <a:buNone/>
              <a:defRPr sz="1300">
                <a:solidFill>
                  <a:schemeClr val="dk1"/>
                </a:solidFill>
              </a:defRPr>
            </a:lvl8pPr>
            <a:lvl9pPr lvl="8">
              <a:buNone/>
              <a:defRPr sz="1300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1768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940">
          <p15:clr>
            <a:srgbClr val="FBAE40"/>
          </p15:clr>
        </p15:guide>
        <p15:guide id="4" orient="horz" pos="1356">
          <p15:clr>
            <a:srgbClr val="FBAE40"/>
          </p15:clr>
        </p15:guide>
        <p15:guide id="5" pos="3727">
          <p15:clr>
            <a:srgbClr val="FBAE40"/>
          </p15:clr>
        </p15:guide>
        <p15:guide id="6" orient="horz" pos="2183">
          <p15:clr>
            <a:srgbClr val="FBAE40"/>
          </p15:clr>
        </p15:guide>
        <p15:guide id="7" orient="horz" pos="2598">
          <p15:clr>
            <a:srgbClr val="FBAE40"/>
          </p15:clr>
        </p15:guide>
        <p15:guide id="8" orient="horz" pos="3018">
          <p15:clr>
            <a:srgbClr val="FBAE40"/>
          </p15:clr>
        </p15:guide>
        <p15:guide id="9" orient="horz" pos="3430">
          <p15:clr>
            <a:srgbClr val="FBAE40"/>
          </p15:clr>
        </p15:guide>
        <p15:guide id="10" orient="horz" pos="731">
          <p15:clr>
            <a:srgbClr val="FDE53C"/>
          </p15:clr>
        </p15:guide>
        <p15:guide id="11" orient="horz" pos="1148">
          <p15:clr>
            <a:srgbClr val="FDE53C"/>
          </p15:clr>
        </p15:guide>
        <p15:guide id="12" orient="horz" pos="1560">
          <p15:clr>
            <a:srgbClr val="FDE53C"/>
          </p15:clr>
        </p15:guide>
        <p15:guide id="13" orient="horz" pos="1972">
          <p15:clr>
            <a:srgbClr val="FDE53C"/>
          </p15:clr>
        </p15:guide>
        <p15:guide id="14" orient="horz" pos="2387">
          <p15:clr>
            <a:srgbClr val="FDE53C"/>
          </p15:clr>
        </p15:guide>
        <p15:guide id="15" orient="horz" pos="2804">
          <p15:clr>
            <a:srgbClr val="FDE53C"/>
          </p15:clr>
        </p15:guide>
        <p15:guide id="16" orient="horz" pos="3226">
          <p15:clr>
            <a:srgbClr val="FDE53C"/>
          </p15:clr>
        </p15:guide>
        <p15:guide id="17" pos="3931">
          <p15:clr>
            <a:srgbClr val="FBAE40"/>
          </p15:clr>
        </p15:guide>
        <p15:guide id="18" pos="3522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11 (custom)">
  <p:cSld name="Layout 11 (custom)"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47"/>
          <p:cNvSpPr/>
          <p:nvPr>
            <p:ph idx="2" type="pic"/>
          </p:nvPr>
        </p:nvSpPr>
        <p:spPr>
          <a:xfrm>
            <a:off x="6240464" y="412434"/>
            <a:ext cx="5543700" cy="29757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509" name="Google Shape;509;p47"/>
          <p:cNvSpPr/>
          <p:nvPr>
            <p:ph idx="3" type="pic"/>
          </p:nvPr>
        </p:nvSpPr>
        <p:spPr>
          <a:xfrm>
            <a:off x="9064752" y="3469888"/>
            <a:ext cx="2719200" cy="29118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510" name="Google Shape;510;p47"/>
          <p:cNvSpPr/>
          <p:nvPr/>
        </p:nvSpPr>
        <p:spPr>
          <a:xfrm>
            <a:off x="436130" y="5888764"/>
            <a:ext cx="533048" cy="533048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511" name="Google Shape;511;p47"/>
          <p:cNvSpPr txBox="1"/>
          <p:nvPr>
            <p:ph idx="1" type="subTitle"/>
          </p:nvPr>
        </p:nvSpPr>
        <p:spPr>
          <a:xfrm>
            <a:off x="411108" y="1501874"/>
            <a:ext cx="4818000" cy="3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b="1" sz="22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lv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12" name="Google Shape;512;p47"/>
          <p:cNvSpPr txBox="1"/>
          <p:nvPr>
            <p:ph idx="4" type="body"/>
          </p:nvPr>
        </p:nvSpPr>
        <p:spPr>
          <a:xfrm>
            <a:off x="407987" y="2152650"/>
            <a:ext cx="4818000" cy="7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302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3" name="Google Shape;513;p47"/>
          <p:cNvSpPr txBox="1"/>
          <p:nvPr>
            <p:ph type="ctrTitle"/>
          </p:nvPr>
        </p:nvSpPr>
        <p:spPr>
          <a:xfrm>
            <a:off x="407987" y="224368"/>
            <a:ext cx="4053000" cy="6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80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etBrains Mono"/>
              <a:buNone/>
              <a:defRPr b="0" sz="48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4" name="Google Shape;514;p47"/>
          <p:cNvSpPr txBox="1"/>
          <p:nvPr>
            <p:ph idx="5" type="body"/>
          </p:nvPr>
        </p:nvSpPr>
        <p:spPr>
          <a:xfrm>
            <a:off x="407989" y="4120765"/>
            <a:ext cx="4818000" cy="13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1pPr>
            <a:lvl2pPr indent="-3302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5" name="Google Shape;515;p47"/>
          <p:cNvSpPr txBox="1"/>
          <p:nvPr>
            <p:ph idx="6" type="body"/>
          </p:nvPr>
        </p:nvSpPr>
        <p:spPr>
          <a:xfrm>
            <a:off x="407989" y="3469889"/>
            <a:ext cx="4818000" cy="3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b="1" sz="2200"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6" name="Google Shape;516;p47"/>
          <p:cNvSpPr txBox="1"/>
          <p:nvPr>
            <p:ph idx="12" type="sldNum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lvl="0">
              <a:buNone/>
              <a:defRPr sz="1300">
                <a:solidFill>
                  <a:schemeClr val="dk1"/>
                </a:solidFill>
              </a:defRPr>
            </a:lvl1pPr>
            <a:lvl2pPr lvl="1">
              <a:buNone/>
              <a:defRPr sz="1300">
                <a:solidFill>
                  <a:schemeClr val="dk1"/>
                </a:solidFill>
              </a:defRPr>
            </a:lvl2pPr>
            <a:lvl3pPr lvl="2">
              <a:buNone/>
              <a:defRPr sz="1300">
                <a:solidFill>
                  <a:schemeClr val="dk1"/>
                </a:solidFill>
              </a:defRPr>
            </a:lvl3pPr>
            <a:lvl4pPr lvl="3">
              <a:buNone/>
              <a:defRPr sz="1300">
                <a:solidFill>
                  <a:schemeClr val="dk1"/>
                </a:solidFill>
              </a:defRPr>
            </a:lvl4pPr>
            <a:lvl5pPr lvl="4">
              <a:buNone/>
              <a:defRPr sz="1300">
                <a:solidFill>
                  <a:schemeClr val="dk1"/>
                </a:solidFill>
              </a:defRPr>
            </a:lvl5pPr>
            <a:lvl6pPr lvl="5">
              <a:buNone/>
              <a:defRPr sz="1300">
                <a:solidFill>
                  <a:schemeClr val="dk1"/>
                </a:solidFill>
              </a:defRPr>
            </a:lvl6pPr>
            <a:lvl7pPr lvl="6">
              <a:buNone/>
              <a:defRPr sz="1300">
                <a:solidFill>
                  <a:schemeClr val="dk1"/>
                </a:solidFill>
              </a:defRPr>
            </a:lvl7pPr>
            <a:lvl8pPr lvl="7">
              <a:buNone/>
              <a:defRPr sz="1300">
                <a:solidFill>
                  <a:schemeClr val="dk1"/>
                </a:solidFill>
              </a:defRPr>
            </a:lvl8pPr>
            <a:lvl9pPr lvl="8">
              <a:buNone/>
              <a:defRPr sz="1300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1768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940">
          <p15:clr>
            <a:srgbClr val="FBAE40"/>
          </p15:clr>
        </p15:guide>
        <p15:guide id="4" orient="horz" pos="1356">
          <p15:clr>
            <a:srgbClr val="FBAE40"/>
          </p15:clr>
        </p15:guide>
        <p15:guide id="5" pos="3727">
          <p15:clr>
            <a:srgbClr val="FBAE40"/>
          </p15:clr>
        </p15:guide>
        <p15:guide id="6" orient="horz" pos="2183">
          <p15:clr>
            <a:srgbClr val="FBAE40"/>
          </p15:clr>
        </p15:guide>
        <p15:guide id="7" orient="horz" pos="2598">
          <p15:clr>
            <a:srgbClr val="FBAE40"/>
          </p15:clr>
        </p15:guide>
        <p15:guide id="8" orient="horz" pos="3018">
          <p15:clr>
            <a:srgbClr val="FBAE40"/>
          </p15:clr>
        </p15:guide>
        <p15:guide id="9" orient="horz" pos="3430">
          <p15:clr>
            <a:srgbClr val="FBAE40"/>
          </p15:clr>
        </p15:guide>
        <p15:guide id="10" orient="horz" pos="731">
          <p15:clr>
            <a:srgbClr val="FDE53C"/>
          </p15:clr>
        </p15:guide>
        <p15:guide id="11" orient="horz" pos="1148">
          <p15:clr>
            <a:srgbClr val="FDE53C"/>
          </p15:clr>
        </p15:guide>
        <p15:guide id="12" orient="horz" pos="1560">
          <p15:clr>
            <a:srgbClr val="FDE53C"/>
          </p15:clr>
        </p15:guide>
        <p15:guide id="13" orient="horz" pos="1972">
          <p15:clr>
            <a:srgbClr val="FDE53C"/>
          </p15:clr>
        </p15:guide>
        <p15:guide id="14" orient="horz" pos="2387">
          <p15:clr>
            <a:srgbClr val="FDE53C"/>
          </p15:clr>
        </p15:guide>
        <p15:guide id="15" orient="horz" pos="2804">
          <p15:clr>
            <a:srgbClr val="FDE53C"/>
          </p15:clr>
        </p15:guide>
        <p15:guide id="16" orient="horz" pos="3226">
          <p15:clr>
            <a:srgbClr val="FDE53C"/>
          </p15:clr>
        </p15:guide>
        <p15:guide id="17" pos="3931">
          <p15:clr>
            <a:srgbClr val="FBAE40"/>
          </p15:clr>
        </p15:guide>
        <p15:guide id="18" pos="3522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12">
  <p:cSld name="Layout 12"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hild swinging on a swing&#10;&#10;Description automatically generated" id="518" name="Google Shape;518;p48"/>
          <p:cNvPicPr preferRelativeResize="0"/>
          <p:nvPr/>
        </p:nvPicPr>
        <p:blipFill rotWithShape="1">
          <a:blip r:embed="rId2">
            <a:alphaModFix/>
          </a:blip>
          <a:srcRect b="0" l="17437" r="21572" t="0"/>
          <a:stretch/>
        </p:blipFill>
        <p:spPr>
          <a:xfrm>
            <a:off x="6234991" y="404812"/>
            <a:ext cx="2728149" cy="2983298"/>
          </a:xfrm>
          <a:prstGeom prst="rect">
            <a:avLst/>
          </a:prstGeom>
          <a:noFill/>
          <a:ln>
            <a:noFill/>
          </a:ln>
        </p:spPr>
      </p:pic>
      <p:sp>
        <p:nvSpPr>
          <p:cNvPr id="519" name="Google Shape;519;p48"/>
          <p:cNvSpPr/>
          <p:nvPr/>
        </p:nvSpPr>
        <p:spPr>
          <a:xfrm>
            <a:off x="436130" y="5888764"/>
            <a:ext cx="533048" cy="533048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520" name="Google Shape;520;p48"/>
          <p:cNvSpPr txBox="1"/>
          <p:nvPr>
            <p:ph idx="1" type="subTitle"/>
          </p:nvPr>
        </p:nvSpPr>
        <p:spPr>
          <a:xfrm>
            <a:off x="411108" y="1501874"/>
            <a:ext cx="4818000" cy="3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b="1" sz="22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lv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21" name="Google Shape;521;p48"/>
          <p:cNvSpPr txBox="1"/>
          <p:nvPr>
            <p:ph idx="2" type="body"/>
          </p:nvPr>
        </p:nvSpPr>
        <p:spPr>
          <a:xfrm>
            <a:off x="407987" y="2152650"/>
            <a:ext cx="4818000" cy="7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302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2" name="Google Shape;522;p48"/>
          <p:cNvSpPr txBox="1"/>
          <p:nvPr>
            <p:ph type="ctrTitle"/>
          </p:nvPr>
        </p:nvSpPr>
        <p:spPr>
          <a:xfrm>
            <a:off x="407987" y="224368"/>
            <a:ext cx="4053000" cy="6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80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etBrains Mono"/>
              <a:buNone/>
              <a:defRPr b="0" sz="48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3" name="Google Shape;523;p48"/>
          <p:cNvSpPr txBox="1"/>
          <p:nvPr>
            <p:ph idx="3" type="body"/>
          </p:nvPr>
        </p:nvSpPr>
        <p:spPr>
          <a:xfrm>
            <a:off x="407989" y="4120765"/>
            <a:ext cx="4818000" cy="13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1pPr>
            <a:lvl2pPr indent="-3302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4" name="Google Shape;524;p48"/>
          <p:cNvSpPr txBox="1"/>
          <p:nvPr>
            <p:ph idx="4" type="body"/>
          </p:nvPr>
        </p:nvSpPr>
        <p:spPr>
          <a:xfrm>
            <a:off x="407989" y="3469889"/>
            <a:ext cx="4818000" cy="3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b="1" sz="2200"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A child pointing to something&#10;&#10;Description automatically generated" id="525" name="Google Shape;525;p48"/>
          <p:cNvPicPr preferRelativeResize="0"/>
          <p:nvPr/>
        </p:nvPicPr>
        <p:blipFill rotWithShape="1">
          <a:blip r:embed="rId3">
            <a:alphaModFix/>
          </a:blip>
          <a:srcRect b="0" l="6209" r="0" t="0"/>
          <a:stretch/>
        </p:blipFill>
        <p:spPr>
          <a:xfrm>
            <a:off x="7691377" y="3469888"/>
            <a:ext cx="4092634" cy="291186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erson and person looking at something&#10;&#10;Description automatically generated" id="526" name="Google Shape;526;p48"/>
          <p:cNvPicPr preferRelativeResize="0"/>
          <p:nvPr/>
        </p:nvPicPr>
        <p:blipFill rotWithShape="1">
          <a:blip r:embed="rId4">
            <a:alphaModFix/>
          </a:blip>
          <a:srcRect b="20861" l="0" r="0" t="0"/>
          <a:stretch/>
        </p:blipFill>
        <p:spPr>
          <a:xfrm>
            <a:off x="9055864" y="1946863"/>
            <a:ext cx="2728144" cy="1441249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48"/>
          <p:cNvSpPr txBox="1"/>
          <p:nvPr>
            <p:ph idx="12" type="sldNum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lvl="0">
              <a:buNone/>
              <a:defRPr sz="1300">
                <a:solidFill>
                  <a:schemeClr val="dk1"/>
                </a:solidFill>
              </a:defRPr>
            </a:lvl1pPr>
            <a:lvl2pPr lvl="1">
              <a:buNone/>
              <a:defRPr sz="1300">
                <a:solidFill>
                  <a:schemeClr val="dk1"/>
                </a:solidFill>
              </a:defRPr>
            </a:lvl2pPr>
            <a:lvl3pPr lvl="2">
              <a:buNone/>
              <a:defRPr sz="1300">
                <a:solidFill>
                  <a:schemeClr val="dk1"/>
                </a:solidFill>
              </a:defRPr>
            </a:lvl3pPr>
            <a:lvl4pPr lvl="3">
              <a:buNone/>
              <a:defRPr sz="1300">
                <a:solidFill>
                  <a:schemeClr val="dk1"/>
                </a:solidFill>
              </a:defRPr>
            </a:lvl4pPr>
            <a:lvl5pPr lvl="4">
              <a:buNone/>
              <a:defRPr sz="1300">
                <a:solidFill>
                  <a:schemeClr val="dk1"/>
                </a:solidFill>
              </a:defRPr>
            </a:lvl5pPr>
            <a:lvl6pPr lvl="5">
              <a:buNone/>
              <a:defRPr sz="1300">
                <a:solidFill>
                  <a:schemeClr val="dk1"/>
                </a:solidFill>
              </a:defRPr>
            </a:lvl6pPr>
            <a:lvl7pPr lvl="6">
              <a:buNone/>
              <a:defRPr sz="1300">
                <a:solidFill>
                  <a:schemeClr val="dk1"/>
                </a:solidFill>
              </a:defRPr>
            </a:lvl7pPr>
            <a:lvl8pPr lvl="7">
              <a:buNone/>
              <a:defRPr sz="1300">
                <a:solidFill>
                  <a:schemeClr val="dk1"/>
                </a:solidFill>
              </a:defRPr>
            </a:lvl8pPr>
            <a:lvl9pPr lvl="8">
              <a:buNone/>
              <a:defRPr sz="1300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1768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940">
          <p15:clr>
            <a:srgbClr val="FBAE40"/>
          </p15:clr>
        </p15:guide>
        <p15:guide id="4" orient="horz" pos="1356">
          <p15:clr>
            <a:srgbClr val="FBAE40"/>
          </p15:clr>
        </p15:guide>
        <p15:guide id="5" pos="3727">
          <p15:clr>
            <a:srgbClr val="FBAE40"/>
          </p15:clr>
        </p15:guide>
        <p15:guide id="6" orient="horz" pos="2183">
          <p15:clr>
            <a:srgbClr val="FBAE40"/>
          </p15:clr>
        </p15:guide>
        <p15:guide id="7" orient="horz" pos="2598">
          <p15:clr>
            <a:srgbClr val="FBAE40"/>
          </p15:clr>
        </p15:guide>
        <p15:guide id="8" orient="horz" pos="3018">
          <p15:clr>
            <a:srgbClr val="FBAE40"/>
          </p15:clr>
        </p15:guide>
        <p15:guide id="9" orient="horz" pos="3430">
          <p15:clr>
            <a:srgbClr val="FBAE40"/>
          </p15:clr>
        </p15:guide>
        <p15:guide id="10" orient="horz" pos="731">
          <p15:clr>
            <a:srgbClr val="FDE53C"/>
          </p15:clr>
        </p15:guide>
        <p15:guide id="11" orient="horz" pos="1148">
          <p15:clr>
            <a:srgbClr val="FDE53C"/>
          </p15:clr>
        </p15:guide>
        <p15:guide id="12" orient="horz" pos="1560">
          <p15:clr>
            <a:srgbClr val="FDE53C"/>
          </p15:clr>
        </p15:guide>
        <p15:guide id="13" orient="horz" pos="1972">
          <p15:clr>
            <a:srgbClr val="FDE53C"/>
          </p15:clr>
        </p15:guide>
        <p15:guide id="14" orient="horz" pos="2387">
          <p15:clr>
            <a:srgbClr val="FDE53C"/>
          </p15:clr>
        </p15:guide>
        <p15:guide id="15" orient="horz" pos="2804">
          <p15:clr>
            <a:srgbClr val="FDE53C"/>
          </p15:clr>
        </p15:guide>
        <p15:guide id="16" orient="horz" pos="3226">
          <p15:clr>
            <a:srgbClr val="FDE53C"/>
          </p15:clr>
        </p15:guide>
        <p15:guide id="17" pos="3931">
          <p15:clr>
            <a:srgbClr val="FBAE40"/>
          </p15:clr>
        </p15:guide>
        <p15:guide id="18" pos="3522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12 (custom)">
  <p:cSld name="Layout 12 (custom)"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49"/>
          <p:cNvSpPr/>
          <p:nvPr>
            <p:ph idx="2" type="pic"/>
          </p:nvPr>
        </p:nvSpPr>
        <p:spPr>
          <a:xfrm>
            <a:off x="6240463" y="412434"/>
            <a:ext cx="2722800" cy="29757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530" name="Google Shape;530;p49"/>
          <p:cNvSpPr/>
          <p:nvPr>
            <p:ph idx="3" type="pic"/>
          </p:nvPr>
        </p:nvSpPr>
        <p:spPr>
          <a:xfrm>
            <a:off x="9064752" y="1946864"/>
            <a:ext cx="2719200" cy="14412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531" name="Google Shape;531;p49"/>
          <p:cNvSpPr/>
          <p:nvPr>
            <p:ph idx="4" type="pic"/>
          </p:nvPr>
        </p:nvSpPr>
        <p:spPr>
          <a:xfrm>
            <a:off x="7691377" y="3469888"/>
            <a:ext cx="4092600" cy="29118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532" name="Google Shape;532;p49"/>
          <p:cNvSpPr/>
          <p:nvPr/>
        </p:nvSpPr>
        <p:spPr>
          <a:xfrm>
            <a:off x="436130" y="5888764"/>
            <a:ext cx="533048" cy="533048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533" name="Google Shape;533;p49"/>
          <p:cNvSpPr txBox="1"/>
          <p:nvPr>
            <p:ph idx="1" type="subTitle"/>
          </p:nvPr>
        </p:nvSpPr>
        <p:spPr>
          <a:xfrm>
            <a:off x="411108" y="1501874"/>
            <a:ext cx="4818000" cy="3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b="1" sz="22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lv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34" name="Google Shape;534;p49"/>
          <p:cNvSpPr txBox="1"/>
          <p:nvPr>
            <p:ph idx="5" type="body"/>
          </p:nvPr>
        </p:nvSpPr>
        <p:spPr>
          <a:xfrm>
            <a:off x="407987" y="2152650"/>
            <a:ext cx="4818000" cy="7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302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5" name="Google Shape;535;p49"/>
          <p:cNvSpPr txBox="1"/>
          <p:nvPr>
            <p:ph type="ctrTitle"/>
          </p:nvPr>
        </p:nvSpPr>
        <p:spPr>
          <a:xfrm>
            <a:off x="407987" y="224368"/>
            <a:ext cx="4053000" cy="6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80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etBrains Mono"/>
              <a:buNone/>
              <a:defRPr b="0" sz="48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6" name="Google Shape;536;p49"/>
          <p:cNvSpPr txBox="1"/>
          <p:nvPr>
            <p:ph idx="6" type="body"/>
          </p:nvPr>
        </p:nvSpPr>
        <p:spPr>
          <a:xfrm>
            <a:off x="407989" y="4120765"/>
            <a:ext cx="4818000" cy="13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/>
            </a:lvl1pPr>
            <a:lvl2pPr indent="-3302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7" name="Google Shape;537;p49"/>
          <p:cNvSpPr txBox="1"/>
          <p:nvPr>
            <p:ph idx="7" type="body"/>
          </p:nvPr>
        </p:nvSpPr>
        <p:spPr>
          <a:xfrm>
            <a:off x="407989" y="3469889"/>
            <a:ext cx="4818000" cy="3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b="1" sz="2200"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8" name="Google Shape;538;p49"/>
          <p:cNvSpPr txBox="1"/>
          <p:nvPr>
            <p:ph idx="12" type="sldNum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lvl="0">
              <a:buNone/>
              <a:defRPr sz="1300">
                <a:solidFill>
                  <a:schemeClr val="dk1"/>
                </a:solidFill>
              </a:defRPr>
            </a:lvl1pPr>
            <a:lvl2pPr lvl="1">
              <a:buNone/>
              <a:defRPr sz="1300">
                <a:solidFill>
                  <a:schemeClr val="dk1"/>
                </a:solidFill>
              </a:defRPr>
            </a:lvl2pPr>
            <a:lvl3pPr lvl="2">
              <a:buNone/>
              <a:defRPr sz="1300">
                <a:solidFill>
                  <a:schemeClr val="dk1"/>
                </a:solidFill>
              </a:defRPr>
            </a:lvl3pPr>
            <a:lvl4pPr lvl="3">
              <a:buNone/>
              <a:defRPr sz="1300">
                <a:solidFill>
                  <a:schemeClr val="dk1"/>
                </a:solidFill>
              </a:defRPr>
            </a:lvl4pPr>
            <a:lvl5pPr lvl="4">
              <a:buNone/>
              <a:defRPr sz="1300">
                <a:solidFill>
                  <a:schemeClr val="dk1"/>
                </a:solidFill>
              </a:defRPr>
            </a:lvl5pPr>
            <a:lvl6pPr lvl="5">
              <a:buNone/>
              <a:defRPr sz="1300">
                <a:solidFill>
                  <a:schemeClr val="dk1"/>
                </a:solidFill>
              </a:defRPr>
            </a:lvl6pPr>
            <a:lvl7pPr lvl="6">
              <a:buNone/>
              <a:defRPr sz="1300">
                <a:solidFill>
                  <a:schemeClr val="dk1"/>
                </a:solidFill>
              </a:defRPr>
            </a:lvl7pPr>
            <a:lvl8pPr lvl="7">
              <a:buNone/>
              <a:defRPr sz="1300">
                <a:solidFill>
                  <a:schemeClr val="dk1"/>
                </a:solidFill>
              </a:defRPr>
            </a:lvl8pPr>
            <a:lvl9pPr lvl="8">
              <a:buNone/>
              <a:defRPr sz="1300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1768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940">
          <p15:clr>
            <a:srgbClr val="FBAE40"/>
          </p15:clr>
        </p15:guide>
        <p15:guide id="4" orient="horz" pos="1356">
          <p15:clr>
            <a:srgbClr val="FBAE40"/>
          </p15:clr>
        </p15:guide>
        <p15:guide id="5" pos="3727">
          <p15:clr>
            <a:srgbClr val="FBAE40"/>
          </p15:clr>
        </p15:guide>
        <p15:guide id="6" orient="horz" pos="2183">
          <p15:clr>
            <a:srgbClr val="FBAE40"/>
          </p15:clr>
        </p15:guide>
        <p15:guide id="7" orient="horz" pos="2598">
          <p15:clr>
            <a:srgbClr val="FBAE40"/>
          </p15:clr>
        </p15:guide>
        <p15:guide id="8" orient="horz" pos="3018">
          <p15:clr>
            <a:srgbClr val="FBAE40"/>
          </p15:clr>
        </p15:guide>
        <p15:guide id="9" orient="horz" pos="3430">
          <p15:clr>
            <a:srgbClr val="FBAE40"/>
          </p15:clr>
        </p15:guide>
        <p15:guide id="10" orient="horz" pos="731">
          <p15:clr>
            <a:srgbClr val="FDE53C"/>
          </p15:clr>
        </p15:guide>
        <p15:guide id="11" orient="horz" pos="1148">
          <p15:clr>
            <a:srgbClr val="FDE53C"/>
          </p15:clr>
        </p15:guide>
        <p15:guide id="12" orient="horz" pos="1560">
          <p15:clr>
            <a:srgbClr val="FDE53C"/>
          </p15:clr>
        </p15:guide>
        <p15:guide id="13" orient="horz" pos="1972">
          <p15:clr>
            <a:srgbClr val="FDE53C"/>
          </p15:clr>
        </p15:guide>
        <p15:guide id="14" orient="horz" pos="2387">
          <p15:clr>
            <a:srgbClr val="FDE53C"/>
          </p15:clr>
        </p15:guide>
        <p15:guide id="15" orient="horz" pos="2804">
          <p15:clr>
            <a:srgbClr val="FDE53C"/>
          </p15:clr>
        </p15:guide>
        <p15:guide id="16" orient="horz" pos="3226">
          <p15:clr>
            <a:srgbClr val="FDE53C"/>
          </p15:clr>
        </p15:guide>
        <p15:guide id="17" pos="3931">
          <p15:clr>
            <a:srgbClr val="FBAE40"/>
          </p15:clr>
        </p15:guide>
        <p15:guide id="18" pos="3522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13">
  <p:cSld name="Layout 13"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hild on a person's shoulders&#10;&#10;Description automatically generated" id="540" name="Google Shape;540;p50"/>
          <p:cNvPicPr preferRelativeResize="0"/>
          <p:nvPr/>
        </p:nvPicPr>
        <p:blipFill rotWithShape="1">
          <a:blip r:embed="rId2">
            <a:alphaModFix/>
          </a:blip>
          <a:srcRect b="2215" l="0" r="0" t="7386"/>
          <a:stretch/>
        </p:blipFill>
        <p:spPr>
          <a:xfrm>
            <a:off x="8369558" y="404812"/>
            <a:ext cx="1745886" cy="22917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wo children sitting on a dock looking at lily pads&#10;&#10;Description automatically generated" id="541" name="Google Shape;541;p50"/>
          <p:cNvPicPr preferRelativeResize="0"/>
          <p:nvPr/>
        </p:nvPicPr>
        <p:blipFill rotWithShape="1">
          <a:blip r:embed="rId3">
            <a:alphaModFix/>
          </a:blip>
          <a:srcRect b="0" l="206" r="17388" t="0"/>
          <a:stretch/>
        </p:blipFill>
        <p:spPr>
          <a:xfrm>
            <a:off x="2076555" y="1824347"/>
            <a:ext cx="1776096" cy="14387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edium shot of women smiling&#10;&#10;Description automatically generated" id="542" name="Google Shape;542;p50"/>
          <p:cNvPicPr preferRelativeResize="0"/>
          <p:nvPr/>
        </p:nvPicPr>
        <p:blipFill rotWithShape="1">
          <a:blip r:embed="rId4">
            <a:alphaModFix/>
          </a:blip>
          <a:srcRect b="0" l="11921" r="6982" t="0"/>
          <a:stretch/>
        </p:blipFill>
        <p:spPr>
          <a:xfrm>
            <a:off x="5219065" y="4474658"/>
            <a:ext cx="1745887" cy="1436703"/>
          </a:xfrm>
          <a:prstGeom prst="rect">
            <a:avLst/>
          </a:prstGeom>
          <a:noFill/>
          <a:ln>
            <a:noFill/>
          </a:ln>
        </p:spPr>
      </p:pic>
      <p:sp>
        <p:nvSpPr>
          <p:cNvPr id="543" name="Google Shape;543;p50"/>
          <p:cNvSpPr/>
          <p:nvPr/>
        </p:nvSpPr>
        <p:spPr>
          <a:xfrm>
            <a:off x="436130" y="5888764"/>
            <a:ext cx="533048" cy="533048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544" name="Google Shape;544;p50"/>
          <p:cNvSpPr txBox="1"/>
          <p:nvPr>
            <p:ph type="ctrTitle"/>
          </p:nvPr>
        </p:nvSpPr>
        <p:spPr>
          <a:xfrm>
            <a:off x="407967" y="224375"/>
            <a:ext cx="6840600" cy="6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80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etBrains Mono"/>
              <a:buNone/>
              <a:defRPr b="0" sz="48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5" name="Google Shape;545;p50"/>
          <p:cNvSpPr txBox="1"/>
          <p:nvPr>
            <p:ph idx="1" type="body"/>
          </p:nvPr>
        </p:nvSpPr>
        <p:spPr>
          <a:xfrm>
            <a:off x="656395" y="3465513"/>
            <a:ext cx="1787100" cy="9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1pPr>
            <a:lvl2pPr indent="-3302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6" name="Google Shape;546;p50"/>
          <p:cNvSpPr txBox="1"/>
          <p:nvPr>
            <p:ph idx="2" type="body"/>
          </p:nvPr>
        </p:nvSpPr>
        <p:spPr>
          <a:xfrm>
            <a:off x="656395" y="2803525"/>
            <a:ext cx="1787100" cy="3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7" name="Google Shape;547;p50"/>
          <p:cNvSpPr txBox="1"/>
          <p:nvPr>
            <p:ph idx="12" type="sldNum"/>
          </p:nvPr>
        </p:nvSpPr>
        <p:spPr>
          <a:xfrm>
            <a:off x="11118849" y="5913438"/>
            <a:ext cx="665100" cy="533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548" name="Google Shape;548;p50"/>
          <p:cNvSpPr/>
          <p:nvPr/>
        </p:nvSpPr>
        <p:spPr>
          <a:xfrm>
            <a:off x="407989" y="1729594"/>
            <a:ext cx="11363258" cy="4545303"/>
          </a:xfrm>
          <a:custGeom>
            <a:rect b="b" l="l" r="r" t="t"/>
            <a:pathLst>
              <a:path extrusionOk="0" h="4545303" w="11363258">
                <a:moveTo>
                  <a:pt x="11363258" y="2272652"/>
                </a:moveTo>
                <a:lnTo>
                  <a:pt x="11363258" y="1136326"/>
                </a:lnTo>
                <a:cubicBezTo>
                  <a:pt x="11363258" y="508793"/>
                  <a:pt x="10854466" y="0"/>
                  <a:pt x="10226932" y="0"/>
                </a:cubicBezTo>
                <a:cubicBezTo>
                  <a:pt x="9599399" y="0"/>
                  <a:pt x="9090607" y="508793"/>
                  <a:pt x="9090607" y="1136326"/>
                </a:cubicBezTo>
                <a:lnTo>
                  <a:pt x="9090607" y="3408978"/>
                </a:lnTo>
                <a:cubicBezTo>
                  <a:pt x="9090607" y="4036510"/>
                  <a:pt x="8581814" y="4545304"/>
                  <a:pt x="7954281" y="4545304"/>
                </a:cubicBezTo>
                <a:cubicBezTo>
                  <a:pt x="7326748" y="4545304"/>
                  <a:pt x="6817955" y="4036510"/>
                  <a:pt x="6817955" y="3408978"/>
                </a:cubicBezTo>
                <a:lnTo>
                  <a:pt x="6817955" y="1136326"/>
                </a:lnTo>
                <a:cubicBezTo>
                  <a:pt x="6817955" y="508793"/>
                  <a:pt x="6309162" y="0"/>
                  <a:pt x="5681629" y="0"/>
                </a:cubicBezTo>
                <a:cubicBezTo>
                  <a:pt x="5054097" y="0"/>
                  <a:pt x="4545304" y="508793"/>
                  <a:pt x="4545304" y="1136326"/>
                </a:cubicBezTo>
                <a:lnTo>
                  <a:pt x="4545304" y="3408978"/>
                </a:lnTo>
                <a:cubicBezTo>
                  <a:pt x="4545304" y="4036510"/>
                  <a:pt x="4036510" y="4545304"/>
                  <a:pt x="3408978" y="4545304"/>
                </a:cubicBezTo>
                <a:cubicBezTo>
                  <a:pt x="2781445" y="4545304"/>
                  <a:pt x="2272652" y="4036510"/>
                  <a:pt x="2272652" y="3408978"/>
                </a:cubicBezTo>
                <a:lnTo>
                  <a:pt x="2272652" y="1136326"/>
                </a:lnTo>
                <a:cubicBezTo>
                  <a:pt x="2272652" y="508793"/>
                  <a:pt x="1763859" y="0"/>
                  <a:pt x="1136326" y="0"/>
                </a:cubicBezTo>
                <a:cubicBezTo>
                  <a:pt x="508793" y="0"/>
                  <a:pt x="0" y="508793"/>
                  <a:pt x="0" y="1136326"/>
                </a:cubicBezTo>
                <a:lnTo>
                  <a:pt x="0" y="2272652"/>
                </a:lnTo>
              </a:path>
            </a:pathLst>
          </a:custGeom>
          <a:noFill/>
          <a:ln cap="flat" cmpd="sng" w="1275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549" name="Google Shape;549;p50"/>
          <p:cNvSpPr txBox="1"/>
          <p:nvPr>
            <p:ph idx="3" type="body"/>
          </p:nvPr>
        </p:nvSpPr>
        <p:spPr>
          <a:xfrm>
            <a:off x="2937730" y="4455505"/>
            <a:ext cx="1787100" cy="9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1pPr>
            <a:lvl2pPr indent="-3302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0" name="Google Shape;550;p50"/>
          <p:cNvSpPr txBox="1"/>
          <p:nvPr>
            <p:ph idx="4" type="body"/>
          </p:nvPr>
        </p:nvSpPr>
        <p:spPr>
          <a:xfrm>
            <a:off x="2937730" y="3793517"/>
            <a:ext cx="1787100" cy="3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1" name="Google Shape;551;p50"/>
          <p:cNvSpPr txBox="1"/>
          <p:nvPr>
            <p:ph idx="5" type="body"/>
          </p:nvPr>
        </p:nvSpPr>
        <p:spPr>
          <a:xfrm>
            <a:off x="5219065" y="3470772"/>
            <a:ext cx="1787100" cy="9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1pPr>
            <a:lvl2pPr indent="-3302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2" name="Google Shape;552;p50"/>
          <p:cNvSpPr txBox="1"/>
          <p:nvPr>
            <p:ph idx="6" type="body"/>
          </p:nvPr>
        </p:nvSpPr>
        <p:spPr>
          <a:xfrm>
            <a:off x="5219065" y="2808784"/>
            <a:ext cx="1787100" cy="3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3" name="Google Shape;553;p50"/>
          <p:cNvSpPr txBox="1"/>
          <p:nvPr>
            <p:ph idx="7" type="body"/>
          </p:nvPr>
        </p:nvSpPr>
        <p:spPr>
          <a:xfrm>
            <a:off x="7467190" y="4455505"/>
            <a:ext cx="1787100" cy="9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1pPr>
            <a:lvl2pPr indent="-3302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4" name="Google Shape;554;p50"/>
          <p:cNvSpPr txBox="1"/>
          <p:nvPr>
            <p:ph idx="8" type="body"/>
          </p:nvPr>
        </p:nvSpPr>
        <p:spPr>
          <a:xfrm>
            <a:off x="7467190" y="3793517"/>
            <a:ext cx="1787100" cy="3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5" name="Google Shape;555;p50"/>
          <p:cNvSpPr txBox="1"/>
          <p:nvPr>
            <p:ph idx="9" type="body"/>
          </p:nvPr>
        </p:nvSpPr>
        <p:spPr>
          <a:xfrm>
            <a:off x="9715315" y="3470772"/>
            <a:ext cx="1787100" cy="9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1pPr>
            <a:lvl2pPr indent="-3302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6" name="Google Shape;556;p50"/>
          <p:cNvSpPr txBox="1"/>
          <p:nvPr>
            <p:ph idx="13" type="body"/>
          </p:nvPr>
        </p:nvSpPr>
        <p:spPr>
          <a:xfrm>
            <a:off x="9715315" y="2808784"/>
            <a:ext cx="1787100" cy="3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1768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940">
          <p15:clr>
            <a:srgbClr val="FBAE40"/>
          </p15:clr>
        </p15:guide>
        <p15:guide id="4" orient="horz" pos="1356">
          <p15:clr>
            <a:srgbClr val="FBAE40"/>
          </p15:clr>
        </p15:guide>
        <p15:guide id="5" pos="3840">
          <p15:clr>
            <a:srgbClr val="FBAE40"/>
          </p15:clr>
        </p15:guide>
        <p15:guide id="6" orient="horz" pos="2183">
          <p15:clr>
            <a:srgbClr val="FBAE40"/>
          </p15:clr>
        </p15:guide>
        <p15:guide id="7" orient="horz" pos="2598">
          <p15:clr>
            <a:srgbClr val="FBAE40"/>
          </p15:clr>
        </p15:guide>
        <p15:guide id="8" orient="horz" pos="3018">
          <p15:clr>
            <a:srgbClr val="FBAE40"/>
          </p15:clr>
        </p15:guide>
        <p15:guide id="9" orient="horz" pos="3430">
          <p15:clr>
            <a:srgbClr val="FBAE40"/>
          </p15:clr>
        </p15:guide>
        <p15:guide id="10" orient="horz" pos="731">
          <p15:clr>
            <a:srgbClr val="FDE53C"/>
          </p15:clr>
        </p15:guide>
        <p15:guide id="11" orient="horz" pos="1148">
          <p15:clr>
            <a:srgbClr val="FDE53C"/>
          </p15:clr>
        </p15:guide>
        <p15:guide id="12" orient="horz" pos="1560">
          <p15:clr>
            <a:srgbClr val="FDE53C"/>
          </p15:clr>
        </p15:guide>
        <p15:guide id="13" orient="horz" pos="1972">
          <p15:clr>
            <a:srgbClr val="FDE53C"/>
          </p15:clr>
        </p15:guide>
        <p15:guide id="14" orient="horz" pos="2387">
          <p15:clr>
            <a:srgbClr val="FDE53C"/>
          </p15:clr>
        </p15:guide>
        <p15:guide id="15" orient="horz" pos="2804">
          <p15:clr>
            <a:srgbClr val="FDE53C"/>
          </p15:clr>
        </p15:guide>
        <p15:guide id="16" orient="horz" pos="3222">
          <p15:clr>
            <a:srgbClr val="FDE53C"/>
          </p15:clr>
        </p15:guide>
        <p15:guide id="17" pos="4044">
          <p15:clr>
            <a:srgbClr val="FBAE40"/>
          </p15:clr>
        </p15:guide>
        <p15:guide id="18" pos="3636">
          <p15:clr>
            <a:srgbClr val="FBAE40"/>
          </p15:clr>
        </p15:guide>
        <p15:guide id="19" pos="3114">
          <p15:clr>
            <a:srgbClr val="FBAE40"/>
          </p15:clr>
        </p15:guide>
        <p15:guide id="20" pos="1685">
          <p15:clr>
            <a:srgbClr val="FBAE40"/>
          </p15:clr>
        </p15:guide>
        <p15:guide id="21" pos="4566">
          <p15:clr>
            <a:srgbClr val="FBAE40"/>
          </p15:clr>
        </p15:guide>
        <p15:guide id="22" pos="5995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14">
  <p:cSld name="Layout 14"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51"/>
          <p:cNvSpPr/>
          <p:nvPr/>
        </p:nvSpPr>
        <p:spPr>
          <a:xfrm>
            <a:off x="436130" y="5888764"/>
            <a:ext cx="533048" cy="533048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559" name="Google Shape;559;p51"/>
          <p:cNvSpPr txBox="1"/>
          <p:nvPr>
            <p:ph type="ctrTitle"/>
          </p:nvPr>
        </p:nvSpPr>
        <p:spPr>
          <a:xfrm>
            <a:off x="407963" y="224375"/>
            <a:ext cx="8120100" cy="6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80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JetBrains Mono"/>
              <a:buNone/>
              <a:defRPr b="0" sz="48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0" name="Google Shape;560;p51"/>
          <p:cNvSpPr txBox="1"/>
          <p:nvPr>
            <p:ph idx="1" type="body"/>
          </p:nvPr>
        </p:nvSpPr>
        <p:spPr>
          <a:xfrm>
            <a:off x="583834" y="2808784"/>
            <a:ext cx="2091000" cy="4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1pPr>
            <a:lvl2pPr indent="-3302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1" name="Google Shape;561;p51"/>
          <p:cNvSpPr txBox="1"/>
          <p:nvPr>
            <p:ph idx="2" type="body"/>
          </p:nvPr>
        </p:nvSpPr>
        <p:spPr>
          <a:xfrm>
            <a:off x="583834" y="2152651"/>
            <a:ext cx="2091000" cy="5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None/>
              <a:defRPr b="1" sz="3400">
                <a:solidFill>
                  <a:schemeClr val="dk2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2" name="Google Shape;562;p51"/>
          <p:cNvSpPr txBox="1"/>
          <p:nvPr>
            <p:ph idx="12" type="sldNum"/>
          </p:nvPr>
        </p:nvSpPr>
        <p:spPr>
          <a:xfrm>
            <a:off x="11118849" y="5913438"/>
            <a:ext cx="665100" cy="533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563" name="Google Shape;563;p51"/>
          <p:cNvSpPr txBox="1"/>
          <p:nvPr>
            <p:ph idx="3" type="body"/>
          </p:nvPr>
        </p:nvSpPr>
        <p:spPr>
          <a:xfrm>
            <a:off x="3509332" y="2808784"/>
            <a:ext cx="2091000" cy="4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1pPr>
            <a:lvl2pPr indent="-3302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4" name="Google Shape;564;p51"/>
          <p:cNvSpPr txBox="1"/>
          <p:nvPr>
            <p:ph idx="4" type="body"/>
          </p:nvPr>
        </p:nvSpPr>
        <p:spPr>
          <a:xfrm>
            <a:off x="3509332" y="2152651"/>
            <a:ext cx="2091000" cy="5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None/>
              <a:defRPr b="1" sz="3400">
                <a:solidFill>
                  <a:schemeClr val="dk2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5" name="Google Shape;565;p51"/>
          <p:cNvSpPr txBox="1"/>
          <p:nvPr>
            <p:ph idx="5" type="body"/>
          </p:nvPr>
        </p:nvSpPr>
        <p:spPr>
          <a:xfrm>
            <a:off x="6434830" y="2808784"/>
            <a:ext cx="2091000" cy="4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1pPr>
            <a:lvl2pPr indent="-3302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6" name="Google Shape;566;p51"/>
          <p:cNvSpPr txBox="1"/>
          <p:nvPr>
            <p:ph idx="6" type="body"/>
          </p:nvPr>
        </p:nvSpPr>
        <p:spPr>
          <a:xfrm>
            <a:off x="6434830" y="2152651"/>
            <a:ext cx="2091000" cy="5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None/>
              <a:defRPr b="1" sz="3400">
                <a:solidFill>
                  <a:schemeClr val="dk2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7" name="Google Shape;567;p51"/>
          <p:cNvSpPr txBox="1"/>
          <p:nvPr>
            <p:ph idx="7" type="body"/>
          </p:nvPr>
        </p:nvSpPr>
        <p:spPr>
          <a:xfrm>
            <a:off x="9360328" y="2808784"/>
            <a:ext cx="2091000" cy="4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1pPr>
            <a:lvl2pPr indent="-3302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8" name="Google Shape;568;p51"/>
          <p:cNvSpPr txBox="1"/>
          <p:nvPr>
            <p:ph idx="8" type="body"/>
          </p:nvPr>
        </p:nvSpPr>
        <p:spPr>
          <a:xfrm>
            <a:off x="9360328" y="2152651"/>
            <a:ext cx="2091000" cy="5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None/>
              <a:defRPr b="1" sz="3400">
                <a:solidFill>
                  <a:schemeClr val="dk2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9" name="Google Shape;569;p51"/>
          <p:cNvSpPr txBox="1"/>
          <p:nvPr>
            <p:ph idx="9" type="body"/>
          </p:nvPr>
        </p:nvSpPr>
        <p:spPr>
          <a:xfrm>
            <a:off x="583834" y="4779595"/>
            <a:ext cx="2091000" cy="4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1pPr>
            <a:lvl2pPr indent="-3302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0" name="Google Shape;570;p51"/>
          <p:cNvSpPr txBox="1"/>
          <p:nvPr>
            <p:ph idx="13" type="body"/>
          </p:nvPr>
        </p:nvSpPr>
        <p:spPr>
          <a:xfrm>
            <a:off x="583834" y="4123462"/>
            <a:ext cx="2091000" cy="5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None/>
              <a:defRPr b="1" sz="3400">
                <a:solidFill>
                  <a:schemeClr val="dk2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1" name="Google Shape;571;p51"/>
          <p:cNvSpPr txBox="1"/>
          <p:nvPr>
            <p:ph idx="14" type="body"/>
          </p:nvPr>
        </p:nvSpPr>
        <p:spPr>
          <a:xfrm>
            <a:off x="3509332" y="4779595"/>
            <a:ext cx="2091000" cy="4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1pPr>
            <a:lvl2pPr indent="-3302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2" name="Google Shape;572;p51"/>
          <p:cNvSpPr txBox="1"/>
          <p:nvPr>
            <p:ph idx="15" type="body"/>
          </p:nvPr>
        </p:nvSpPr>
        <p:spPr>
          <a:xfrm>
            <a:off x="3509332" y="4123462"/>
            <a:ext cx="2091000" cy="5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None/>
              <a:defRPr b="1" sz="3400">
                <a:solidFill>
                  <a:schemeClr val="dk2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3" name="Google Shape;573;p51"/>
          <p:cNvSpPr txBox="1"/>
          <p:nvPr>
            <p:ph idx="16" type="body"/>
          </p:nvPr>
        </p:nvSpPr>
        <p:spPr>
          <a:xfrm>
            <a:off x="6434830" y="4779595"/>
            <a:ext cx="2091000" cy="4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1pPr>
            <a:lvl2pPr indent="-3302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4" name="Google Shape;574;p51"/>
          <p:cNvSpPr txBox="1"/>
          <p:nvPr>
            <p:ph idx="17" type="body"/>
          </p:nvPr>
        </p:nvSpPr>
        <p:spPr>
          <a:xfrm>
            <a:off x="6434830" y="4123462"/>
            <a:ext cx="2091000" cy="5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None/>
              <a:defRPr b="1" sz="3400">
                <a:solidFill>
                  <a:schemeClr val="dk2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5" name="Google Shape;575;p51"/>
          <p:cNvSpPr txBox="1"/>
          <p:nvPr>
            <p:ph idx="18" type="body"/>
          </p:nvPr>
        </p:nvSpPr>
        <p:spPr>
          <a:xfrm>
            <a:off x="9360328" y="4779595"/>
            <a:ext cx="2091000" cy="4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1pPr>
            <a:lvl2pPr indent="-3302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6" name="Google Shape;576;p51"/>
          <p:cNvSpPr txBox="1"/>
          <p:nvPr>
            <p:ph idx="19" type="body"/>
          </p:nvPr>
        </p:nvSpPr>
        <p:spPr>
          <a:xfrm>
            <a:off x="9360328" y="4123462"/>
            <a:ext cx="2091000" cy="5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None/>
              <a:defRPr b="1" sz="3400">
                <a:solidFill>
                  <a:schemeClr val="dk2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7" name="Google Shape;577;p51"/>
          <p:cNvSpPr/>
          <p:nvPr>
            <p:ph idx="20" type="pic"/>
          </p:nvPr>
        </p:nvSpPr>
        <p:spPr>
          <a:xfrm>
            <a:off x="583834" y="1624008"/>
            <a:ext cx="533100" cy="5331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578" name="Google Shape;578;p51"/>
          <p:cNvSpPr/>
          <p:nvPr>
            <p:ph idx="21" type="pic"/>
          </p:nvPr>
        </p:nvSpPr>
        <p:spPr>
          <a:xfrm>
            <a:off x="3509331" y="1624008"/>
            <a:ext cx="533100" cy="5331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579" name="Google Shape;579;p51"/>
          <p:cNvSpPr/>
          <p:nvPr>
            <p:ph idx="22" type="pic"/>
          </p:nvPr>
        </p:nvSpPr>
        <p:spPr>
          <a:xfrm>
            <a:off x="6419850" y="1624008"/>
            <a:ext cx="533100" cy="5331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580" name="Google Shape;580;p51"/>
          <p:cNvSpPr/>
          <p:nvPr>
            <p:ph idx="23" type="pic"/>
          </p:nvPr>
        </p:nvSpPr>
        <p:spPr>
          <a:xfrm>
            <a:off x="9345347" y="1624008"/>
            <a:ext cx="533100" cy="5331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581" name="Google Shape;581;p51"/>
          <p:cNvSpPr/>
          <p:nvPr>
            <p:ph idx="24" type="pic"/>
          </p:nvPr>
        </p:nvSpPr>
        <p:spPr>
          <a:xfrm>
            <a:off x="583834" y="3595379"/>
            <a:ext cx="533100" cy="5331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582" name="Google Shape;582;p51"/>
          <p:cNvSpPr/>
          <p:nvPr>
            <p:ph idx="25" type="pic"/>
          </p:nvPr>
        </p:nvSpPr>
        <p:spPr>
          <a:xfrm>
            <a:off x="3509331" y="3595379"/>
            <a:ext cx="533100" cy="5331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583" name="Google Shape;583;p51"/>
          <p:cNvSpPr/>
          <p:nvPr>
            <p:ph idx="26" type="pic"/>
          </p:nvPr>
        </p:nvSpPr>
        <p:spPr>
          <a:xfrm>
            <a:off x="6419850" y="3595379"/>
            <a:ext cx="533100" cy="5331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584" name="Google Shape;584;p51"/>
          <p:cNvSpPr/>
          <p:nvPr>
            <p:ph idx="27" type="pic"/>
          </p:nvPr>
        </p:nvSpPr>
        <p:spPr>
          <a:xfrm>
            <a:off x="9345347" y="3595379"/>
            <a:ext cx="533100" cy="5331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585" name="Google Shape;585;p51"/>
          <p:cNvSpPr txBox="1"/>
          <p:nvPr>
            <p:ph idx="28" type="body"/>
          </p:nvPr>
        </p:nvSpPr>
        <p:spPr>
          <a:xfrm>
            <a:off x="409529" y="3595379"/>
            <a:ext cx="0" cy="1620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6" name="Google Shape;586;p51"/>
          <p:cNvSpPr txBox="1"/>
          <p:nvPr>
            <p:ph idx="29" type="body"/>
          </p:nvPr>
        </p:nvSpPr>
        <p:spPr>
          <a:xfrm>
            <a:off x="3335027" y="3595379"/>
            <a:ext cx="0" cy="1620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7" name="Google Shape;587;p51"/>
          <p:cNvSpPr txBox="1"/>
          <p:nvPr>
            <p:ph idx="30" type="body"/>
          </p:nvPr>
        </p:nvSpPr>
        <p:spPr>
          <a:xfrm>
            <a:off x="6260525" y="3595379"/>
            <a:ext cx="0" cy="1620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8" name="Google Shape;588;p51"/>
          <p:cNvSpPr txBox="1"/>
          <p:nvPr>
            <p:ph idx="31" type="body"/>
          </p:nvPr>
        </p:nvSpPr>
        <p:spPr>
          <a:xfrm>
            <a:off x="9186023" y="3595379"/>
            <a:ext cx="0" cy="1620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9" name="Google Shape;589;p51"/>
          <p:cNvSpPr txBox="1"/>
          <p:nvPr>
            <p:ph idx="32" type="body"/>
          </p:nvPr>
        </p:nvSpPr>
        <p:spPr>
          <a:xfrm>
            <a:off x="409529" y="1624008"/>
            <a:ext cx="0" cy="1620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90" name="Google Shape;590;p51"/>
          <p:cNvSpPr txBox="1"/>
          <p:nvPr>
            <p:ph idx="33" type="body"/>
          </p:nvPr>
        </p:nvSpPr>
        <p:spPr>
          <a:xfrm>
            <a:off x="3335027" y="1624008"/>
            <a:ext cx="0" cy="1620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91" name="Google Shape;591;p51"/>
          <p:cNvSpPr txBox="1"/>
          <p:nvPr>
            <p:ph idx="34" type="body"/>
          </p:nvPr>
        </p:nvSpPr>
        <p:spPr>
          <a:xfrm>
            <a:off x="6260525" y="1624008"/>
            <a:ext cx="0" cy="1620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92" name="Google Shape;592;p51"/>
          <p:cNvSpPr txBox="1"/>
          <p:nvPr>
            <p:ph idx="35" type="body"/>
          </p:nvPr>
        </p:nvSpPr>
        <p:spPr>
          <a:xfrm>
            <a:off x="9186023" y="1624008"/>
            <a:ext cx="0" cy="1620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1768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940">
          <p15:clr>
            <a:srgbClr val="FBAE40"/>
          </p15:clr>
        </p15:guide>
        <p15:guide id="4" orient="horz" pos="1356">
          <p15:clr>
            <a:srgbClr val="FBAE40"/>
          </p15:clr>
        </p15:guide>
        <p15:guide id="5" orient="horz" pos="2183">
          <p15:clr>
            <a:srgbClr val="FBAE40"/>
          </p15:clr>
        </p15:guide>
        <p15:guide id="6" orient="horz" pos="2598">
          <p15:clr>
            <a:srgbClr val="FBAE40"/>
          </p15:clr>
        </p15:guide>
        <p15:guide id="7" orient="horz" pos="3006">
          <p15:clr>
            <a:srgbClr val="FBAE40"/>
          </p15:clr>
        </p15:guide>
        <p15:guide id="8" orient="horz" pos="3430">
          <p15:clr>
            <a:srgbClr val="FBAE40"/>
          </p15:clr>
        </p15:guide>
        <p15:guide id="9" orient="horz" pos="731">
          <p15:clr>
            <a:srgbClr val="FDE53C"/>
          </p15:clr>
        </p15:guide>
        <p15:guide id="10" orient="horz" pos="1148">
          <p15:clr>
            <a:srgbClr val="FDE53C"/>
          </p15:clr>
        </p15:guide>
        <p15:guide id="11" orient="horz" pos="1560">
          <p15:clr>
            <a:srgbClr val="FDE53C"/>
          </p15:clr>
        </p15:guide>
        <p15:guide id="12" orient="horz" pos="1972">
          <p15:clr>
            <a:srgbClr val="FDE53C"/>
          </p15:clr>
        </p15:guide>
        <p15:guide id="13" orient="horz" pos="2387">
          <p15:clr>
            <a:srgbClr val="FDE53C"/>
          </p15:clr>
        </p15:guide>
        <p15:guide id="14" orient="horz" pos="2804">
          <p15:clr>
            <a:srgbClr val="FDE53C"/>
          </p15:clr>
        </p15:guide>
        <p15:guide id="15" orient="horz" pos="3226">
          <p15:clr>
            <a:srgbClr val="FDE53C"/>
          </p15:clr>
        </p15:guide>
        <p15:guide id="16" pos="3532">
          <p15:clr>
            <a:srgbClr val="FBAE40"/>
          </p15:clr>
        </p15:guide>
        <p15:guide id="17" pos="2095">
          <p15:clr>
            <a:srgbClr val="FBAE40"/>
          </p15:clr>
        </p15:guide>
        <p15:guide id="18" pos="1685">
          <p15:clr>
            <a:srgbClr val="FBAE40"/>
          </p15:clr>
        </p15:guide>
        <p15:guide id="19" pos="5372">
          <p15:clr>
            <a:srgbClr val="FBAE40"/>
          </p15:clr>
        </p15:guide>
        <p15:guide id="20" pos="7215">
          <p15:clr>
            <a:srgbClr val="FBAE40"/>
          </p15:clr>
        </p15:guide>
        <p15:guide id="21" pos="3944">
          <p15:clr>
            <a:srgbClr val="FBAE40"/>
          </p15:clr>
        </p15:guide>
        <p15:guide id="22" pos="5784">
          <p15:clr>
            <a:srgbClr val="FBAE40"/>
          </p15:clr>
        </p15:guide>
        <p15:guide id="23" pos="370">
          <p15:clr>
            <a:srgbClr val="FBAE40"/>
          </p15:clr>
        </p15:guide>
        <p15:guide id="24" pos="2210">
          <p15:clr>
            <a:srgbClr val="FBAE40"/>
          </p15:clr>
        </p15:guide>
        <p15:guide id="25" pos="4044">
          <p15:clr>
            <a:srgbClr val="FBAE40"/>
          </p15:clr>
        </p15:guide>
        <p15:guide id="26" pos="588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 slide">
  <p:cSld name="Closing slide">
    <p:bg>
      <p:bgPr>
        <a:solidFill>
          <a:schemeClr val="dk1"/>
        </a:solidFill>
      </p:bgPr>
    </p:bg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4" name="Google Shape;594;p52"/>
          <p:cNvGrpSpPr/>
          <p:nvPr/>
        </p:nvGrpSpPr>
        <p:grpSpPr>
          <a:xfrm>
            <a:off x="4113776" y="1446819"/>
            <a:ext cx="3964113" cy="3964272"/>
            <a:chOff x="3906520" y="1239520"/>
            <a:chExt cx="4378784" cy="4378960"/>
          </a:xfrm>
        </p:grpSpPr>
        <p:grpSp>
          <p:nvGrpSpPr>
            <p:cNvPr id="595" name="Google Shape;595;p52"/>
            <p:cNvGrpSpPr/>
            <p:nvPr/>
          </p:nvGrpSpPr>
          <p:grpSpPr>
            <a:xfrm>
              <a:off x="4087984" y="3151023"/>
              <a:ext cx="3991859" cy="557178"/>
              <a:chOff x="4087984" y="3151023"/>
              <a:chExt cx="3991859" cy="557178"/>
            </a:xfrm>
          </p:grpSpPr>
          <p:sp>
            <p:nvSpPr>
              <p:cNvPr id="596" name="Google Shape;596;p52"/>
              <p:cNvSpPr/>
              <p:nvPr/>
            </p:nvSpPr>
            <p:spPr>
              <a:xfrm>
                <a:off x="4087984" y="3151023"/>
                <a:ext cx="395507" cy="557178"/>
              </a:xfrm>
              <a:custGeom>
                <a:rect b="b" l="l" r="r" t="t"/>
                <a:pathLst>
                  <a:path extrusionOk="0" h="557178" w="395507">
                    <a:moveTo>
                      <a:pt x="0" y="385349"/>
                    </a:moveTo>
                    <a:lnTo>
                      <a:pt x="92834" y="385349"/>
                    </a:lnTo>
                    <a:cubicBezTo>
                      <a:pt x="95111" y="458039"/>
                      <a:pt x="117531" y="477482"/>
                      <a:pt x="197404" y="477482"/>
                    </a:cubicBezTo>
                    <a:cubicBezTo>
                      <a:pt x="277276" y="477482"/>
                      <a:pt x="302674" y="458915"/>
                      <a:pt x="302674" y="399361"/>
                    </a:cubicBezTo>
                    <a:cubicBezTo>
                      <a:pt x="302674" y="343661"/>
                      <a:pt x="287260" y="324218"/>
                      <a:pt x="234537" y="318788"/>
                    </a:cubicBezTo>
                    <a:lnTo>
                      <a:pt x="140827" y="308804"/>
                    </a:lnTo>
                    <a:cubicBezTo>
                      <a:pt x="36258" y="297944"/>
                      <a:pt x="4554" y="262387"/>
                      <a:pt x="4554" y="153964"/>
                    </a:cubicBezTo>
                    <a:cubicBezTo>
                      <a:pt x="4554" y="40111"/>
                      <a:pt x="54825" y="0"/>
                      <a:pt x="197228" y="0"/>
                    </a:cubicBezTo>
                    <a:cubicBezTo>
                      <a:pt x="339632" y="0"/>
                      <a:pt x="384473" y="35557"/>
                      <a:pt x="387626" y="158694"/>
                    </a:cubicBezTo>
                    <a:lnTo>
                      <a:pt x="296368" y="158694"/>
                    </a:lnTo>
                    <a:cubicBezTo>
                      <a:pt x="293215" y="95987"/>
                      <a:pt x="272371" y="78121"/>
                      <a:pt x="197228" y="78121"/>
                    </a:cubicBezTo>
                    <a:cubicBezTo>
                      <a:pt x="122085" y="78121"/>
                      <a:pt x="96687" y="94410"/>
                      <a:pt x="96687" y="151687"/>
                    </a:cubicBezTo>
                    <a:cubicBezTo>
                      <a:pt x="96687" y="201958"/>
                      <a:pt x="110700" y="218948"/>
                      <a:pt x="163248" y="224378"/>
                    </a:cubicBezTo>
                    <a:lnTo>
                      <a:pt x="258534" y="235238"/>
                    </a:lnTo>
                    <a:cubicBezTo>
                      <a:pt x="358374" y="246798"/>
                      <a:pt x="395508" y="290237"/>
                      <a:pt x="395508" y="393931"/>
                    </a:cubicBezTo>
                    <a:cubicBezTo>
                      <a:pt x="395508" y="514615"/>
                      <a:pt x="343661" y="557179"/>
                      <a:pt x="197404" y="557179"/>
                    </a:cubicBezTo>
                    <a:cubicBezTo>
                      <a:pt x="42563" y="557179"/>
                      <a:pt x="1576" y="521622"/>
                      <a:pt x="0" y="38534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JetBrains Mono"/>
                  <a:ea typeface="JetBrains Mono"/>
                  <a:cs typeface="JetBrains Mono"/>
                  <a:sym typeface="JetBrains Mono"/>
                </a:endParaRPr>
              </a:p>
            </p:txBody>
          </p:sp>
          <p:sp>
            <p:nvSpPr>
              <p:cNvPr id="597" name="Google Shape;597;p52"/>
              <p:cNvSpPr/>
              <p:nvPr/>
            </p:nvSpPr>
            <p:spPr>
              <a:xfrm>
                <a:off x="4824875" y="3158555"/>
                <a:ext cx="359950" cy="541940"/>
              </a:xfrm>
              <a:custGeom>
                <a:rect b="b" l="l" r="r" t="t"/>
                <a:pathLst>
                  <a:path extrusionOk="0" h="541940" w="359950">
                    <a:moveTo>
                      <a:pt x="0" y="461367"/>
                    </a:moveTo>
                    <a:lnTo>
                      <a:pt x="132420" y="461367"/>
                    </a:lnTo>
                    <a:lnTo>
                      <a:pt x="132420" y="80573"/>
                    </a:lnTo>
                    <a:lnTo>
                      <a:pt x="0" y="80573"/>
                    </a:lnTo>
                    <a:lnTo>
                      <a:pt x="0" y="0"/>
                    </a:lnTo>
                    <a:lnTo>
                      <a:pt x="359951" y="0"/>
                    </a:lnTo>
                    <a:lnTo>
                      <a:pt x="359951" y="80573"/>
                    </a:lnTo>
                    <a:lnTo>
                      <a:pt x="226830" y="80573"/>
                    </a:lnTo>
                    <a:lnTo>
                      <a:pt x="226830" y="461367"/>
                    </a:lnTo>
                    <a:lnTo>
                      <a:pt x="359951" y="461367"/>
                    </a:lnTo>
                    <a:lnTo>
                      <a:pt x="359951" y="541940"/>
                    </a:lnTo>
                    <a:lnTo>
                      <a:pt x="0" y="541940"/>
                    </a:lnTo>
                    <a:cubicBezTo>
                      <a:pt x="0" y="541940"/>
                      <a:pt x="0" y="461367"/>
                      <a:pt x="0" y="46136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JetBrains Mono"/>
                  <a:ea typeface="JetBrains Mono"/>
                  <a:cs typeface="JetBrains Mono"/>
                  <a:sym typeface="JetBrains Mono"/>
                </a:endParaRPr>
              </a:p>
            </p:txBody>
          </p:sp>
          <p:sp>
            <p:nvSpPr>
              <p:cNvPr id="598" name="Google Shape;598;p52"/>
              <p:cNvSpPr/>
              <p:nvPr/>
            </p:nvSpPr>
            <p:spPr>
              <a:xfrm>
                <a:off x="5527786" y="3151023"/>
                <a:ext cx="395507" cy="557178"/>
              </a:xfrm>
              <a:custGeom>
                <a:rect b="b" l="l" r="r" t="t"/>
                <a:pathLst>
                  <a:path extrusionOk="0" h="557178" w="395507">
                    <a:moveTo>
                      <a:pt x="0" y="385349"/>
                    </a:moveTo>
                    <a:lnTo>
                      <a:pt x="92834" y="385349"/>
                    </a:lnTo>
                    <a:cubicBezTo>
                      <a:pt x="95111" y="458039"/>
                      <a:pt x="117531" y="477482"/>
                      <a:pt x="197404" y="477482"/>
                    </a:cubicBezTo>
                    <a:cubicBezTo>
                      <a:pt x="277276" y="477482"/>
                      <a:pt x="302674" y="458915"/>
                      <a:pt x="302674" y="399361"/>
                    </a:cubicBezTo>
                    <a:cubicBezTo>
                      <a:pt x="302674" y="343661"/>
                      <a:pt x="287260" y="324218"/>
                      <a:pt x="234537" y="318788"/>
                    </a:cubicBezTo>
                    <a:lnTo>
                      <a:pt x="140827" y="308804"/>
                    </a:lnTo>
                    <a:cubicBezTo>
                      <a:pt x="36258" y="297944"/>
                      <a:pt x="4554" y="262387"/>
                      <a:pt x="4554" y="153964"/>
                    </a:cubicBezTo>
                    <a:cubicBezTo>
                      <a:pt x="4554" y="40111"/>
                      <a:pt x="54825" y="0"/>
                      <a:pt x="197228" y="0"/>
                    </a:cubicBezTo>
                    <a:cubicBezTo>
                      <a:pt x="339632" y="0"/>
                      <a:pt x="384473" y="35557"/>
                      <a:pt x="387626" y="158694"/>
                    </a:cubicBezTo>
                    <a:lnTo>
                      <a:pt x="296368" y="158694"/>
                    </a:lnTo>
                    <a:cubicBezTo>
                      <a:pt x="293215" y="95987"/>
                      <a:pt x="272371" y="78121"/>
                      <a:pt x="197228" y="78121"/>
                    </a:cubicBezTo>
                    <a:cubicBezTo>
                      <a:pt x="122085" y="78121"/>
                      <a:pt x="96688" y="94410"/>
                      <a:pt x="96688" y="151687"/>
                    </a:cubicBezTo>
                    <a:cubicBezTo>
                      <a:pt x="96688" y="201958"/>
                      <a:pt x="110700" y="218948"/>
                      <a:pt x="163248" y="224378"/>
                    </a:cubicBezTo>
                    <a:lnTo>
                      <a:pt x="258534" y="235238"/>
                    </a:lnTo>
                    <a:cubicBezTo>
                      <a:pt x="358374" y="246798"/>
                      <a:pt x="395508" y="290237"/>
                      <a:pt x="395508" y="393931"/>
                    </a:cubicBezTo>
                    <a:cubicBezTo>
                      <a:pt x="395508" y="514615"/>
                      <a:pt x="343661" y="557179"/>
                      <a:pt x="197404" y="557179"/>
                    </a:cubicBezTo>
                    <a:cubicBezTo>
                      <a:pt x="42563" y="557179"/>
                      <a:pt x="1576" y="521622"/>
                      <a:pt x="0" y="38534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JetBrains Mono"/>
                  <a:ea typeface="JetBrains Mono"/>
                  <a:cs typeface="JetBrains Mono"/>
                  <a:sym typeface="JetBrains Mono"/>
                </a:endParaRPr>
              </a:p>
            </p:txBody>
          </p:sp>
          <p:sp>
            <p:nvSpPr>
              <p:cNvPr id="599" name="Google Shape;599;p52"/>
              <p:cNvSpPr/>
              <p:nvPr/>
            </p:nvSpPr>
            <p:spPr>
              <a:xfrm>
                <a:off x="6243833" y="3158555"/>
                <a:ext cx="401813" cy="541940"/>
              </a:xfrm>
              <a:custGeom>
                <a:rect b="b" l="l" r="r" t="t"/>
                <a:pathLst>
                  <a:path extrusionOk="0" h="541940" w="401813">
                    <a:moveTo>
                      <a:pt x="153964" y="86003"/>
                    </a:moveTo>
                    <a:lnTo>
                      <a:pt x="0" y="86003"/>
                    </a:lnTo>
                    <a:lnTo>
                      <a:pt x="0" y="0"/>
                    </a:lnTo>
                    <a:lnTo>
                      <a:pt x="401813" y="0"/>
                    </a:lnTo>
                    <a:lnTo>
                      <a:pt x="401813" y="86003"/>
                    </a:lnTo>
                    <a:lnTo>
                      <a:pt x="248550" y="86003"/>
                    </a:lnTo>
                    <a:lnTo>
                      <a:pt x="248550" y="541940"/>
                    </a:lnTo>
                    <a:lnTo>
                      <a:pt x="154139" y="541940"/>
                    </a:lnTo>
                    <a:lnTo>
                      <a:pt x="154139" y="86003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JetBrains Mono"/>
                  <a:ea typeface="JetBrains Mono"/>
                  <a:cs typeface="JetBrains Mono"/>
                  <a:sym typeface="JetBrains Mono"/>
                </a:endParaRPr>
              </a:p>
            </p:txBody>
          </p:sp>
          <p:sp>
            <p:nvSpPr>
              <p:cNvPr id="600" name="Google Shape;600;p52"/>
              <p:cNvSpPr/>
              <p:nvPr/>
            </p:nvSpPr>
            <p:spPr>
              <a:xfrm>
                <a:off x="6995263" y="3158555"/>
                <a:ext cx="356097" cy="542115"/>
              </a:xfrm>
              <a:custGeom>
                <a:rect b="b" l="l" r="r" t="t"/>
                <a:pathLst>
                  <a:path extrusionOk="0" h="542115" w="356097">
                    <a:moveTo>
                      <a:pt x="175" y="0"/>
                    </a:moveTo>
                    <a:lnTo>
                      <a:pt x="349967" y="0"/>
                    </a:lnTo>
                    <a:lnTo>
                      <a:pt x="349967" y="80573"/>
                    </a:lnTo>
                    <a:lnTo>
                      <a:pt x="95286" y="80573"/>
                    </a:lnTo>
                    <a:lnTo>
                      <a:pt x="95286" y="223852"/>
                    </a:lnTo>
                    <a:lnTo>
                      <a:pt x="332976" y="223852"/>
                    </a:lnTo>
                    <a:lnTo>
                      <a:pt x="332976" y="304425"/>
                    </a:lnTo>
                    <a:lnTo>
                      <a:pt x="95286" y="304425"/>
                    </a:lnTo>
                    <a:lnTo>
                      <a:pt x="95286" y="461543"/>
                    </a:lnTo>
                    <a:lnTo>
                      <a:pt x="356097" y="461543"/>
                    </a:lnTo>
                    <a:lnTo>
                      <a:pt x="356097" y="542115"/>
                    </a:lnTo>
                    <a:lnTo>
                      <a:pt x="0" y="542115"/>
                    </a:lnTo>
                    <a:lnTo>
                      <a:pt x="0" y="350"/>
                    </a:lnTo>
                    <a:lnTo>
                      <a:pt x="0" y="35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JetBrains Mono"/>
                  <a:ea typeface="JetBrains Mono"/>
                  <a:cs typeface="JetBrains Mono"/>
                  <a:sym typeface="JetBrains Mono"/>
                </a:endParaRPr>
              </a:p>
            </p:txBody>
          </p:sp>
          <p:sp>
            <p:nvSpPr>
              <p:cNvPr id="601" name="Google Shape;601;p52"/>
              <p:cNvSpPr/>
              <p:nvPr/>
            </p:nvSpPr>
            <p:spPr>
              <a:xfrm>
                <a:off x="7705005" y="3158555"/>
                <a:ext cx="374838" cy="541940"/>
              </a:xfrm>
              <a:custGeom>
                <a:rect b="b" l="l" r="r" t="t"/>
                <a:pathLst>
                  <a:path extrusionOk="0" h="541940" w="374838">
                    <a:moveTo>
                      <a:pt x="175" y="0"/>
                    </a:moveTo>
                    <a:lnTo>
                      <a:pt x="219999" y="0"/>
                    </a:lnTo>
                    <a:cubicBezTo>
                      <a:pt x="329123" y="0"/>
                      <a:pt x="374839" y="42563"/>
                      <a:pt x="374839" y="145557"/>
                    </a:cubicBezTo>
                    <a:lnTo>
                      <a:pt x="374839" y="159569"/>
                    </a:lnTo>
                    <a:cubicBezTo>
                      <a:pt x="374839" y="227706"/>
                      <a:pt x="350142" y="265540"/>
                      <a:pt x="296718" y="281129"/>
                    </a:cubicBezTo>
                    <a:cubicBezTo>
                      <a:pt x="344712" y="293566"/>
                      <a:pt x="365556" y="324393"/>
                      <a:pt x="365556" y="383247"/>
                    </a:cubicBezTo>
                    <a:lnTo>
                      <a:pt x="365556" y="541940"/>
                    </a:lnTo>
                    <a:lnTo>
                      <a:pt x="270269" y="541940"/>
                    </a:lnTo>
                    <a:lnTo>
                      <a:pt x="270269" y="390954"/>
                    </a:lnTo>
                    <a:cubicBezTo>
                      <a:pt x="270269" y="339807"/>
                      <a:pt x="252403" y="323693"/>
                      <a:pt x="200556" y="323693"/>
                    </a:cubicBezTo>
                    <a:lnTo>
                      <a:pt x="95286" y="323693"/>
                    </a:lnTo>
                    <a:lnTo>
                      <a:pt x="95286" y="541940"/>
                    </a:lnTo>
                    <a:lnTo>
                      <a:pt x="0" y="541940"/>
                    </a:lnTo>
                    <a:lnTo>
                      <a:pt x="0" y="175"/>
                    </a:lnTo>
                    <a:lnTo>
                      <a:pt x="0" y="175"/>
                    </a:lnTo>
                    <a:close/>
                    <a:moveTo>
                      <a:pt x="194426" y="247674"/>
                    </a:moveTo>
                    <a:cubicBezTo>
                      <a:pt x="259410" y="247674"/>
                      <a:pt x="281129" y="228407"/>
                      <a:pt x="281129" y="170254"/>
                    </a:cubicBezTo>
                    <a:lnTo>
                      <a:pt x="281129" y="153264"/>
                    </a:lnTo>
                    <a:cubicBezTo>
                      <a:pt x="281129" y="95286"/>
                      <a:pt x="259410" y="76544"/>
                      <a:pt x="194426" y="76544"/>
                    </a:cubicBezTo>
                    <a:lnTo>
                      <a:pt x="95286" y="76544"/>
                    </a:lnTo>
                    <a:lnTo>
                      <a:pt x="95286" y="247674"/>
                    </a:lnTo>
                    <a:cubicBezTo>
                      <a:pt x="95286" y="247674"/>
                      <a:pt x="194426" y="247674"/>
                      <a:pt x="194426" y="24767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JetBrains Mono"/>
                  <a:ea typeface="JetBrains Mono"/>
                  <a:cs typeface="JetBrains Mono"/>
                  <a:sym typeface="JetBrains Mono"/>
                </a:endParaRPr>
              </a:p>
            </p:txBody>
          </p:sp>
        </p:grpSp>
        <p:sp>
          <p:nvSpPr>
            <p:cNvPr id="602" name="Google Shape;602;p52"/>
            <p:cNvSpPr/>
            <p:nvPr/>
          </p:nvSpPr>
          <p:spPr>
            <a:xfrm>
              <a:off x="3906520" y="1239520"/>
              <a:ext cx="4378784" cy="4378960"/>
            </a:xfrm>
            <a:custGeom>
              <a:rect b="b" l="l" r="r" t="t"/>
              <a:pathLst>
                <a:path extrusionOk="0" h="4378960" w="4378784">
                  <a:moveTo>
                    <a:pt x="1104374" y="4378960"/>
                  </a:moveTo>
                  <a:cubicBezTo>
                    <a:pt x="894359" y="4378960"/>
                    <a:pt x="723579" y="4208181"/>
                    <a:pt x="723579" y="3998166"/>
                  </a:cubicBezTo>
                  <a:lnTo>
                    <a:pt x="723579" y="1104374"/>
                  </a:lnTo>
                  <a:cubicBezTo>
                    <a:pt x="723579" y="915553"/>
                    <a:pt x="569965" y="761764"/>
                    <a:pt x="380970" y="761764"/>
                  </a:cubicBezTo>
                  <a:cubicBezTo>
                    <a:pt x="191974" y="761764"/>
                    <a:pt x="38360" y="915378"/>
                    <a:pt x="38360" y="1104374"/>
                  </a:cubicBezTo>
                  <a:lnTo>
                    <a:pt x="38360" y="2460801"/>
                  </a:lnTo>
                  <a:lnTo>
                    <a:pt x="0" y="2460801"/>
                  </a:lnTo>
                  <a:lnTo>
                    <a:pt x="0" y="1104374"/>
                  </a:lnTo>
                  <a:cubicBezTo>
                    <a:pt x="0" y="894359"/>
                    <a:pt x="170779" y="723579"/>
                    <a:pt x="380794" y="723579"/>
                  </a:cubicBezTo>
                  <a:cubicBezTo>
                    <a:pt x="590809" y="723579"/>
                    <a:pt x="761589" y="894359"/>
                    <a:pt x="761589" y="1104374"/>
                  </a:cubicBezTo>
                  <a:lnTo>
                    <a:pt x="761589" y="3998166"/>
                  </a:lnTo>
                  <a:cubicBezTo>
                    <a:pt x="761589" y="4186986"/>
                    <a:pt x="915203" y="4340776"/>
                    <a:pt x="1104199" y="4340776"/>
                  </a:cubicBezTo>
                  <a:cubicBezTo>
                    <a:pt x="1293195" y="4340776"/>
                    <a:pt x="1446808" y="4187162"/>
                    <a:pt x="1446808" y="3998166"/>
                  </a:cubicBezTo>
                  <a:lnTo>
                    <a:pt x="1446808" y="380794"/>
                  </a:lnTo>
                  <a:cubicBezTo>
                    <a:pt x="1446808" y="170779"/>
                    <a:pt x="1617588" y="0"/>
                    <a:pt x="1827603" y="0"/>
                  </a:cubicBezTo>
                  <a:cubicBezTo>
                    <a:pt x="2037618" y="0"/>
                    <a:pt x="2208397" y="170779"/>
                    <a:pt x="2208397" y="380794"/>
                  </a:cubicBezTo>
                  <a:lnTo>
                    <a:pt x="2208397" y="3274586"/>
                  </a:lnTo>
                  <a:cubicBezTo>
                    <a:pt x="2208397" y="3463407"/>
                    <a:pt x="2362011" y="3617196"/>
                    <a:pt x="2551007" y="3617196"/>
                  </a:cubicBezTo>
                  <a:cubicBezTo>
                    <a:pt x="2740003" y="3617196"/>
                    <a:pt x="2893617" y="3463582"/>
                    <a:pt x="2893617" y="3274586"/>
                  </a:cubicBezTo>
                  <a:lnTo>
                    <a:pt x="2893617" y="1104374"/>
                  </a:lnTo>
                  <a:cubicBezTo>
                    <a:pt x="2893617" y="894359"/>
                    <a:pt x="3064396" y="723579"/>
                    <a:pt x="3274411" y="723579"/>
                  </a:cubicBezTo>
                  <a:cubicBezTo>
                    <a:pt x="3484426" y="723579"/>
                    <a:pt x="3655205" y="894359"/>
                    <a:pt x="3655205" y="1104374"/>
                  </a:cubicBezTo>
                  <a:lnTo>
                    <a:pt x="3655205" y="3636639"/>
                  </a:lnTo>
                  <a:cubicBezTo>
                    <a:pt x="3655205" y="3825459"/>
                    <a:pt x="3808819" y="3979249"/>
                    <a:pt x="3997816" y="3979249"/>
                  </a:cubicBezTo>
                  <a:cubicBezTo>
                    <a:pt x="4186811" y="3979249"/>
                    <a:pt x="4340425" y="3825635"/>
                    <a:pt x="4340425" y="3636639"/>
                  </a:cubicBezTo>
                  <a:lnTo>
                    <a:pt x="4340425" y="1918335"/>
                  </a:lnTo>
                  <a:lnTo>
                    <a:pt x="4378785" y="1918335"/>
                  </a:lnTo>
                  <a:lnTo>
                    <a:pt x="4378785" y="3636639"/>
                  </a:lnTo>
                  <a:cubicBezTo>
                    <a:pt x="4378785" y="3846654"/>
                    <a:pt x="4208006" y="4017433"/>
                    <a:pt x="3997991" y="4017433"/>
                  </a:cubicBezTo>
                  <a:cubicBezTo>
                    <a:pt x="3787976" y="4017433"/>
                    <a:pt x="3617196" y="3846654"/>
                    <a:pt x="3617196" y="3636639"/>
                  </a:cubicBezTo>
                  <a:lnTo>
                    <a:pt x="3617196" y="1104374"/>
                  </a:lnTo>
                  <a:cubicBezTo>
                    <a:pt x="3617196" y="915553"/>
                    <a:pt x="3463582" y="761764"/>
                    <a:pt x="3274586" y="761764"/>
                  </a:cubicBezTo>
                  <a:cubicBezTo>
                    <a:pt x="3085591" y="761764"/>
                    <a:pt x="2931977" y="915378"/>
                    <a:pt x="2931977" y="1104374"/>
                  </a:cubicBezTo>
                  <a:lnTo>
                    <a:pt x="2931977" y="3274762"/>
                  </a:lnTo>
                  <a:cubicBezTo>
                    <a:pt x="2931977" y="3484776"/>
                    <a:pt x="2761197" y="3655556"/>
                    <a:pt x="2551182" y="3655556"/>
                  </a:cubicBezTo>
                  <a:cubicBezTo>
                    <a:pt x="2341167" y="3655556"/>
                    <a:pt x="2170388" y="3484776"/>
                    <a:pt x="2170388" y="3274762"/>
                  </a:cubicBezTo>
                  <a:lnTo>
                    <a:pt x="2170388" y="380794"/>
                  </a:lnTo>
                  <a:cubicBezTo>
                    <a:pt x="2170388" y="191974"/>
                    <a:pt x="2016774" y="38185"/>
                    <a:pt x="1827778" y="38185"/>
                  </a:cubicBezTo>
                  <a:cubicBezTo>
                    <a:pt x="1638782" y="38185"/>
                    <a:pt x="1485168" y="191798"/>
                    <a:pt x="1485168" y="380794"/>
                  </a:cubicBezTo>
                  <a:lnTo>
                    <a:pt x="1485168" y="3997991"/>
                  </a:lnTo>
                  <a:cubicBezTo>
                    <a:pt x="1485168" y="4208006"/>
                    <a:pt x="1314389" y="4378785"/>
                    <a:pt x="1104374" y="4378785"/>
                  </a:cubicBezTo>
                  <a:lnTo>
                    <a:pt x="1104374" y="437878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endParaRPr>
            </a:p>
          </p:txBody>
        </p:sp>
      </p:grpSp>
      <p:sp>
        <p:nvSpPr>
          <p:cNvPr id="603" name="Google Shape;603;p52"/>
          <p:cNvSpPr txBox="1"/>
          <p:nvPr/>
        </p:nvSpPr>
        <p:spPr>
          <a:xfrm>
            <a:off x="407988" y="302261"/>
            <a:ext cx="2439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THANK YOU</a:t>
            </a:r>
            <a:endParaRPr/>
          </a:p>
        </p:txBody>
      </p:sp>
      <p:sp>
        <p:nvSpPr>
          <p:cNvPr id="604" name="Google Shape;604;p52"/>
          <p:cNvSpPr txBox="1"/>
          <p:nvPr/>
        </p:nvSpPr>
        <p:spPr>
          <a:xfrm>
            <a:off x="407988" y="5980705"/>
            <a:ext cx="3656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sistermanchester.com @sistermanchester</a:t>
            </a:r>
            <a:endParaRPr/>
          </a:p>
        </p:txBody>
      </p:sp>
      <p:sp>
        <p:nvSpPr>
          <p:cNvPr id="605" name="Google Shape;605;p52"/>
          <p:cNvSpPr/>
          <p:nvPr/>
        </p:nvSpPr>
        <p:spPr>
          <a:xfrm>
            <a:off x="10214004" y="6161889"/>
            <a:ext cx="40575" cy="128478"/>
          </a:xfrm>
          <a:custGeom>
            <a:rect b="b" l="l" r="r" t="t"/>
            <a:pathLst>
              <a:path extrusionOk="0" h="193929" w="61245">
                <a:moveTo>
                  <a:pt x="0" y="0"/>
                </a:moveTo>
                <a:lnTo>
                  <a:pt x="61246" y="0"/>
                </a:lnTo>
                <a:lnTo>
                  <a:pt x="61246" y="193929"/>
                </a:lnTo>
                <a:lnTo>
                  <a:pt x="0" y="19392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606" name="Google Shape;606;p52"/>
          <p:cNvSpPr/>
          <p:nvPr/>
        </p:nvSpPr>
        <p:spPr>
          <a:xfrm>
            <a:off x="10279319" y="6160626"/>
            <a:ext cx="137565" cy="129739"/>
          </a:xfrm>
          <a:custGeom>
            <a:rect b="b" l="l" r="r" t="t"/>
            <a:pathLst>
              <a:path extrusionOk="0" h="195833" w="207645">
                <a:moveTo>
                  <a:pt x="129826" y="0"/>
                </a:moveTo>
                <a:cubicBezTo>
                  <a:pt x="94774" y="0"/>
                  <a:pt x="72771" y="18955"/>
                  <a:pt x="68770" y="32290"/>
                </a:cubicBezTo>
                <a:lnTo>
                  <a:pt x="68770" y="1905"/>
                </a:lnTo>
                <a:lnTo>
                  <a:pt x="0" y="1905"/>
                </a:lnTo>
                <a:cubicBezTo>
                  <a:pt x="857" y="18097"/>
                  <a:pt x="0" y="195834"/>
                  <a:pt x="0" y="195834"/>
                </a:cubicBezTo>
                <a:lnTo>
                  <a:pt x="68770" y="195834"/>
                </a:lnTo>
                <a:lnTo>
                  <a:pt x="68770" y="90869"/>
                </a:lnTo>
                <a:cubicBezTo>
                  <a:pt x="68770" y="85058"/>
                  <a:pt x="68485" y="79248"/>
                  <a:pt x="70294" y="75057"/>
                </a:cubicBezTo>
                <a:cubicBezTo>
                  <a:pt x="75057" y="63437"/>
                  <a:pt x="85154" y="51340"/>
                  <a:pt x="103442" y="51340"/>
                </a:cubicBezTo>
                <a:cubicBezTo>
                  <a:pt x="127349" y="51340"/>
                  <a:pt x="138208" y="69247"/>
                  <a:pt x="138208" y="95536"/>
                </a:cubicBezTo>
                <a:lnTo>
                  <a:pt x="138208" y="195834"/>
                </a:lnTo>
                <a:lnTo>
                  <a:pt x="207645" y="195834"/>
                </a:lnTo>
                <a:lnTo>
                  <a:pt x="207645" y="88011"/>
                </a:lnTo>
                <a:cubicBezTo>
                  <a:pt x="207645" y="27908"/>
                  <a:pt x="173450" y="95"/>
                  <a:pt x="130016" y="95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607" name="Google Shape;607;p52"/>
          <p:cNvSpPr/>
          <p:nvPr/>
        </p:nvSpPr>
        <p:spPr>
          <a:xfrm>
            <a:off x="10208766" y="6101244"/>
            <a:ext cx="49220" cy="44613"/>
          </a:xfrm>
          <a:custGeom>
            <a:rect b="b" l="l" r="r" t="t"/>
            <a:pathLst>
              <a:path extrusionOk="0" h="67341" w="74294">
                <a:moveTo>
                  <a:pt x="37433" y="0"/>
                </a:moveTo>
                <a:cubicBezTo>
                  <a:pt x="14859" y="0"/>
                  <a:pt x="0" y="14478"/>
                  <a:pt x="0" y="33719"/>
                </a:cubicBezTo>
                <a:cubicBezTo>
                  <a:pt x="0" y="52959"/>
                  <a:pt x="14383" y="67342"/>
                  <a:pt x="36481" y="67342"/>
                </a:cubicBezTo>
                <a:lnTo>
                  <a:pt x="36957" y="67342"/>
                </a:lnTo>
                <a:cubicBezTo>
                  <a:pt x="60007" y="67342"/>
                  <a:pt x="74295" y="52483"/>
                  <a:pt x="74295" y="33719"/>
                </a:cubicBezTo>
                <a:cubicBezTo>
                  <a:pt x="73819" y="14573"/>
                  <a:pt x="60007" y="95"/>
                  <a:pt x="37433" y="95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608" name="Google Shape;608;p52"/>
          <p:cNvSpPr/>
          <p:nvPr/>
        </p:nvSpPr>
        <p:spPr>
          <a:xfrm>
            <a:off x="10621292" y="6122573"/>
            <a:ext cx="180474" cy="168864"/>
          </a:xfrm>
          <a:custGeom>
            <a:rect b="b" l="l" r="r" t="t"/>
            <a:pathLst>
              <a:path extrusionOk="0" h="254889" w="272414">
                <a:moveTo>
                  <a:pt x="35719" y="17526"/>
                </a:moveTo>
                <a:lnTo>
                  <a:pt x="72962" y="17526"/>
                </a:lnTo>
                <a:lnTo>
                  <a:pt x="237363" y="237363"/>
                </a:lnTo>
                <a:lnTo>
                  <a:pt x="200120" y="237363"/>
                </a:lnTo>
                <a:lnTo>
                  <a:pt x="35623" y="17526"/>
                </a:lnTo>
                <a:close/>
                <a:moveTo>
                  <a:pt x="667" y="0"/>
                </a:moveTo>
                <a:lnTo>
                  <a:pt x="105823" y="140589"/>
                </a:lnTo>
                <a:lnTo>
                  <a:pt x="0" y="254889"/>
                </a:lnTo>
                <a:lnTo>
                  <a:pt x="23813" y="254889"/>
                </a:lnTo>
                <a:lnTo>
                  <a:pt x="116491" y="154781"/>
                </a:lnTo>
                <a:lnTo>
                  <a:pt x="191357" y="254889"/>
                </a:lnTo>
                <a:lnTo>
                  <a:pt x="272415" y="254889"/>
                </a:lnTo>
                <a:lnTo>
                  <a:pt x="161353" y="106394"/>
                </a:lnTo>
                <a:lnTo>
                  <a:pt x="259842" y="0"/>
                </a:lnTo>
                <a:lnTo>
                  <a:pt x="236029" y="0"/>
                </a:lnTo>
                <a:lnTo>
                  <a:pt x="150686" y="92202"/>
                </a:lnTo>
                <a:lnTo>
                  <a:pt x="81725" y="0"/>
                </a:lnTo>
                <a:lnTo>
                  <a:pt x="66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609" name="Google Shape;609;p52"/>
          <p:cNvSpPr/>
          <p:nvPr/>
        </p:nvSpPr>
        <p:spPr>
          <a:xfrm>
            <a:off x="11025298" y="6113108"/>
            <a:ext cx="185964" cy="185901"/>
          </a:xfrm>
          <a:custGeom>
            <a:rect b="b" l="l" r="r" t="t"/>
            <a:pathLst>
              <a:path extrusionOk="0" h="280606" w="280701">
                <a:moveTo>
                  <a:pt x="255556" y="203263"/>
                </a:moveTo>
                <a:cubicBezTo>
                  <a:pt x="255556" y="232029"/>
                  <a:pt x="232505" y="255556"/>
                  <a:pt x="204311" y="255556"/>
                </a:cubicBezTo>
                <a:lnTo>
                  <a:pt x="76295" y="255556"/>
                </a:lnTo>
                <a:cubicBezTo>
                  <a:pt x="48101" y="255556"/>
                  <a:pt x="25051" y="232029"/>
                  <a:pt x="25051" y="203263"/>
                </a:cubicBezTo>
                <a:lnTo>
                  <a:pt x="25051" y="77438"/>
                </a:lnTo>
                <a:cubicBezTo>
                  <a:pt x="25051" y="48673"/>
                  <a:pt x="48101" y="25146"/>
                  <a:pt x="76295" y="25146"/>
                </a:cubicBezTo>
                <a:lnTo>
                  <a:pt x="204311" y="25146"/>
                </a:lnTo>
                <a:cubicBezTo>
                  <a:pt x="232505" y="25146"/>
                  <a:pt x="255556" y="48673"/>
                  <a:pt x="255556" y="77438"/>
                </a:cubicBezTo>
                <a:lnTo>
                  <a:pt x="255556" y="203263"/>
                </a:lnTo>
                <a:close/>
                <a:moveTo>
                  <a:pt x="206692" y="0"/>
                </a:moveTo>
                <a:lnTo>
                  <a:pt x="74009" y="0"/>
                </a:lnTo>
                <a:cubicBezTo>
                  <a:pt x="33338" y="0"/>
                  <a:pt x="0" y="34004"/>
                  <a:pt x="0" y="75533"/>
                </a:cubicBezTo>
                <a:lnTo>
                  <a:pt x="0" y="205073"/>
                </a:lnTo>
                <a:cubicBezTo>
                  <a:pt x="0" y="246602"/>
                  <a:pt x="33242" y="280607"/>
                  <a:pt x="74009" y="280607"/>
                </a:cubicBezTo>
                <a:lnTo>
                  <a:pt x="206692" y="280607"/>
                </a:lnTo>
                <a:cubicBezTo>
                  <a:pt x="247364" y="280607"/>
                  <a:pt x="280702" y="246602"/>
                  <a:pt x="280702" y="205073"/>
                </a:cubicBezTo>
                <a:lnTo>
                  <a:pt x="280702" y="75533"/>
                </a:lnTo>
                <a:cubicBezTo>
                  <a:pt x="280702" y="34004"/>
                  <a:pt x="247460" y="0"/>
                  <a:pt x="206692" y="0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610" name="Google Shape;610;p52"/>
          <p:cNvSpPr/>
          <p:nvPr/>
        </p:nvSpPr>
        <p:spPr>
          <a:xfrm>
            <a:off x="11071492" y="6158355"/>
            <a:ext cx="93518" cy="95538"/>
          </a:xfrm>
          <a:custGeom>
            <a:rect b="b" l="l" r="r" t="t"/>
            <a:pathLst>
              <a:path extrusionOk="0" h="144208" w="141160">
                <a:moveTo>
                  <a:pt x="70580" y="118491"/>
                </a:moveTo>
                <a:cubicBezTo>
                  <a:pt x="45434" y="118491"/>
                  <a:pt x="25051" y="97631"/>
                  <a:pt x="25051" y="72009"/>
                </a:cubicBezTo>
                <a:cubicBezTo>
                  <a:pt x="25051" y="46387"/>
                  <a:pt x="45434" y="25527"/>
                  <a:pt x="70580" y="25527"/>
                </a:cubicBezTo>
                <a:cubicBezTo>
                  <a:pt x="95726" y="25527"/>
                  <a:pt x="116110" y="46292"/>
                  <a:pt x="116110" y="72009"/>
                </a:cubicBezTo>
                <a:cubicBezTo>
                  <a:pt x="116110" y="97726"/>
                  <a:pt x="95726" y="118491"/>
                  <a:pt x="70580" y="118491"/>
                </a:cubicBezTo>
                <a:moveTo>
                  <a:pt x="70580" y="0"/>
                </a:moveTo>
                <a:cubicBezTo>
                  <a:pt x="31623" y="0"/>
                  <a:pt x="0" y="32290"/>
                  <a:pt x="0" y="72104"/>
                </a:cubicBezTo>
                <a:cubicBezTo>
                  <a:pt x="0" y="111919"/>
                  <a:pt x="31623" y="144209"/>
                  <a:pt x="70580" y="144209"/>
                </a:cubicBezTo>
                <a:cubicBezTo>
                  <a:pt x="109538" y="144209"/>
                  <a:pt x="141161" y="111919"/>
                  <a:pt x="141161" y="72104"/>
                </a:cubicBezTo>
                <a:cubicBezTo>
                  <a:pt x="141161" y="32290"/>
                  <a:pt x="109538" y="0"/>
                  <a:pt x="70580" y="0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611" name="Google Shape;611;p52"/>
          <p:cNvSpPr/>
          <p:nvPr/>
        </p:nvSpPr>
        <p:spPr>
          <a:xfrm>
            <a:off x="11157001" y="6144976"/>
            <a:ext cx="21076" cy="21581"/>
          </a:xfrm>
          <a:custGeom>
            <a:rect b="b" l="l" r="r" t="t"/>
            <a:pathLst>
              <a:path extrusionOk="0" h="32575" w="31813">
                <a:moveTo>
                  <a:pt x="31814" y="16288"/>
                </a:moveTo>
                <a:cubicBezTo>
                  <a:pt x="31814" y="25241"/>
                  <a:pt x="24670" y="32576"/>
                  <a:pt x="15907" y="32576"/>
                </a:cubicBezTo>
                <a:cubicBezTo>
                  <a:pt x="7144" y="32576"/>
                  <a:pt x="0" y="25337"/>
                  <a:pt x="0" y="16288"/>
                </a:cubicBezTo>
                <a:cubicBezTo>
                  <a:pt x="0" y="7239"/>
                  <a:pt x="7144" y="0"/>
                  <a:pt x="15907" y="0"/>
                </a:cubicBezTo>
                <a:cubicBezTo>
                  <a:pt x="24670" y="0"/>
                  <a:pt x="31814" y="7334"/>
                  <a:pt x="31814" y="16288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612" name="Google Shape;612;p52"/>
          <p:cNvSpPr/>
          <p:nvPr/>
        </p:nvSpPr>
        <p:spPr>
          <a:xfrm>
            <a:off x="11481872" y="6108374"/>
            <a:ext cx="91121" cy="195430"/>
          </a:xfrm>
          <a:custGeom>
            <a:rect b="b" l="l" r="r" t="t"/>
            <a:pathLst>
              <a:path extrusionOk="0" h="294989" w="137541">
                <a:moveTo>
                  <a:pt x="98203" y="58960"/>
                </a:moveTo>
                <a:lnTo>
                  <a:pt x="137541" y="58960"/>
                </a:lnTo>
                <a:lnTo>
                  <a:pt x="137541" y="0"/>
                </a:lnTo>
                <a:lnTo>
                  <a:pt x="92297" y="0"/>
                </a:lnTo>
                <a:cubicBezTo>
                  <a:pt x="28194" y="0"/>
                  <a:pt x="29718" y="51721"/>
                  <a:pt x="29718" y="59436"/>
                </a:cubicBezTo>
                <a:lnTo>
                  <a:pt x="29718" y="98393"/>
                </a:lnTo>
                <a:lnTo>
                  <a:pt x="0" y="98393"/>
                </a:lnTo>
                <a:lnTo>
                  <a:pt x="0" y="157353"/>
                </a:lnTo>
                <a:lnTo>
                  <a:pt x="29718" y="157353"/>
                </a:lnTo>
                <a:lnTo>
                  <a:pt x="29718" y="294989"/>
                </a:lnTo>
                <a:lnTo>
                  <a:pt x="88392" y="294989"/>
                </a:lnTo>
                <a:lnTo>
                  <a:pt x="88392" y="157353"/>
                </a:lnTo>
                <a:lnTo>
                  <a:pt x="127730" y="157353"/>
                </a:lnTo>
                <a:lnTo>
                  <a:pt x="137541" y="98393"/>
                </a:lnTo>
                <a:lnTo>
                  <a:pt x="88392" y="98393"/>
                </a:lnTo>
                <a:lnTo>
                  <a:pt x="88392" y="68866"/>
                </a:lnTo>
                <a:cubicBezTo>
                  <a:pt x="88392" y="62389"/>
                  <a:pt x="92107" y="59055"/>
                  <a:pt x="98203" y="5905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613" name="Google Shape;613;p52"/>
          <p:cNvSpPr/>
          <p:nvPr/>
        </p:nvSpPr>
        <p:spPr>
          <a:xfrm>
            <a:off x="10133776" y="6039442"/>
            <a:ext cx="335875" cy="335875"/>
          </a:xfrm>
          <a:custGeom>
            <a:rect b="b" l="l" r="r" t="t"/>
            <a:pathLst>
              <a:path extrusionOk="0" h="619125" w="619125">
                <a:moveTo>
                  <a:pt x="619125" y="309563"/>
                </a:moveTo>
                <a:cubicBezTo>
                  <a:pt x="619125" y="480536"/>
                  <a:pt x="480536" y="619125"/>
                  <a:pt x="309563" y="619125"/>
                </a:cubicBezTo>
                <a:cubicBezTo>
                  <a:pt x="138589" y="619125"/>
                  <a:pt x="0" y="480536"/>
                  <a:pt x="0" y="309563"/>
                </a:cubicBezTo>
                <a:cubicBezTo>
                  <a:pt x="0" y="138589"/>
                  <a:pt x="138589" y="0"/>
                  <a:pt x="309563" y="0"/>
                </a:cubicBezTo>
                <a:cubicBezTo>
                  <a:pt x="480536" y="0"/>
                  <a:pt x="619125" y="138589"/>
                  <a:pt x="619125" y="309563"/>
                </a:cubicBezTo>
              </a:path>
            </a:pathLst>
          </a:cu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614" name="Google Shape;614;p52"/>
          <p:cNvSpPr/>
          <p:nvPr/>
        </p:nvSpPr>
        <p:spPr>
          <a:xfrm>
            <a:off x="10543920" y="6039396"/>
            <a:ext cx="335461" cy="335461"/>
          </a:xfrm>
          <a:custGeom>
            <a:rect b="b" l="l" r="r" t="t"/>
            <a:pathLst>
              <a:path extrusionOk="0" h="618362" w="618362">
                <a:moveTo>
                  <a:pt x="309182" y="0"/>
                </a:moveTo>
                <a:cubicBezTo>
                  <a:pt x="479965" y="0"/>
                  <a:pt x="618363" y="138398"/>
                  <a:pt x="618363" y="309182"/>
                </a:cubicBezTo>
                <a:cubicBezTo>
                  <a:pt x="618363" y="479965"/>
                  <a:pt x="479965" y="618363"/>
                  <a:pt x="309182" y="618363"/>
                </a:cubicBezTo>
                <a:cubicBezTo>
                  <a:pt x="138398" y="618363"/>
                  <a:pt x="0" y="479965"/>
                  <a:pt x="0" y="309182"/>
                </a:cubicBezTo>
                <a:cubicBezTo>
                  <a:pt x="0" y="138398"/>
                  <a:pt x="138398" y="0"/>
                  <a:pt x="309182" y="0"/>
                </a:cubicBezTo>
              </a:path>
            </a:pathLst>
          </a:cu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615" name="Google Shape;615;p52"/>
          <p:cNvSpPr/>
          <p:nvPr/>
        </p:nvSpPr>
        <p:spPr>
          <a:xfrm>
            <a:off x="10953653" y="6039442"/>
            <a:ext cx="335875" cy="335875"/>
          </a:xfrm>
          <a:custGeom>
            <a:rect b="b" l="l" r="r" t="t"/>
            <a:pathLst>
              <a:path extrusionOk="0" h="619125" w="619125">
                <a:moveTo>
                  <a:pt x="619125" y="309563"/>
                </a:moveTo>
                <a:cubicBezTo>
                  <a:pt x="619125" y="480536"/>
                  <a:pt x="480536" y="619125"/>
                  <a:pt x="309563" y="619125"/>
                </a:cubicBezTo>
                <a:cubicBezTo>
                  <a:pt x="138589" y="619125"/>
                  <a:pt x="0" y="480536"/>
                  <a:pt x="0" y="309563"/>
                </a:cubicBezTo>
                <a:cubicBezTo>
                  <a:pt x="0" y="138589"/>
                  <a:pt x="138589" y="0"/>
                  <a:pt x="309563" y="0"/>
                </a:cubicBezTo>
                <a:cubicBezTo>
                  <a:pt x="480536" y="0"/>
                  <a:pt x="619125" y="138589"/>
                  <a:pt x="619125" y="309563"/>
                </a:cubicBezTo>
              </a:path>
            </a:pathLst>
          </a:cu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616" name="Google Shape;616;p52"/>
          <p:cNvSpPr/>
          <p:nvPr/>
        </p:nvSpPr>
        <p:spPr>
          <a:xfrm>
            <a:off x="11361887" y="6039442"/>
            <a:ext cx="335875" cy="335875"/>
          </a:xfrm>
          <a:custGeom>
            <a:rect b="b" l="l" r="r" t="t"/>
            <a:pathLst>
              <a:path extrusionOk="0" h="619125" w="619125">
                <a:moveTo>
                  <a:pt x="619125" y="309563"/>
                </a:moveTo>
                <a:cubicBezTo>
                  <a:pt x="619125" y="480536"/>
                  <a:pt x="480536" y="619125"/>
                  <a:pt x="309563" y="619125"/>
                </a:cubicBezTo>
                <a:cubicBezTo>
                  <a:pt x="138589" y="619125"/>
                  <a:pt x="0" y="480536"/>
                  <a:pt x="0" y="309563"/>
                </a:cubicBezTo>
                <a:cubicBezTo>
                  <a:pt x="0" y="138589"/>
                  <a:pt x="138589" y="0"/>
                  <a:pt x="309563" y="0"/>
                </a:cubicBezTo>
                <a:cubicBezTo>
                  <a:pt x="480536" y="0"/>
                  <a:pt x="619125" y="138589"/>
                  <a:pt x="619125" y="309563"/>
                </a:cubicBezTo>
              </a:path>
            </a:pathLst>
          </a:cu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617" name="Google Shape;617;p52"/>
          <p:cNvSpPr txBox="1"/>
          <p:nvPr>
            <p:ph idx="12" type="sldNum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lvl="0">
              <a:buNone/>
              <a:defRPr sz="1300">
                <a:solidFill>
                  <a:schemeClr val="dk1"/>
                </a:solidFill>
              </a:defRPr>
            </a:lvl1pPr>
            <a:lvl2pPr lvl="1">
              <a:buNone/>
              <a:defRPr sz="1300">
                <a:solidFill>
                  <a:schemeClr val="dk1"/>
                </a:solidFill>
              </a:defRPr>
            </a:lvl2pPr>
            <a:lvl3pPr lvl="2">
              <a:buNone/>
              <a:defRPr sz="1300">
                <a:solidFill>
                  <a:schemeClr val="dk1"/>
                </a:solidFill>
              </a:defRPr>
            </a:lvl3pPr>
            <a:lvl4pPr lvl="3">
              <a:buNone/>
              <a:defRPr sz="1300">
                <a:solidFill>
                  <a:schemeClr val="dk1"/>
                </a:solidFill>
              </a:defRPr>
            </a:lvl4pPr>
            <a:lvl5pPr lvl="4">
              <a:buNone/>
              <a:defRPr sz="1300">
                <a:solidFill>
                  <a:schemeClr val="dk1"/>
                </a:solidFill>
              </a:defRPr>
            </a:lvl5pPr>
            <a:lvl6pPr lvl="5">
              <a:buNone/>
              <a:defRPr sz="1300">
                <a:solidFill>
                  <a:schemeClr val="dk1"/>
                </a:solidFill>
              </a:defRPr>
            </a:lvl6pPr>
            <a:lvl7pPr lvl="6">
              <a:buNone/>
              <a:defRPr sz="1300">
                <a:solidFill>
                  <a:schemeClr val="dk1"/>
                </a:solidFill>
              </a:defRPr>
            </a:lvl7pPr>
            <a:lvl8pPr lvl="7">
              <a:buNone/>
              <a:defRPr sz="1300">
                <a:solidFill>
                  <a:schemeClr val="dk1"/>
                </a:solidFill>
              </a:defRPr>
            </a:lvl8pPr>
            <a:lvl9pPr lvl="8">
              <a:buNone/>
              <a:defRPr sz="1300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runtwood title slide 1">
  <p:cSld name="Bruntwood title slide 1_1">
    <p:bg>
      <p:bgPr>
        <a:solidFill>
          <a:schemeClr val="dk1"/>
        </a:solidFill>
      </p:bgPr>
    </p:bg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plant&#10;&#10;Description automatically generated" id="619" name="Google Shape;619;p5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20" name="Google Shape;620;p53"/>
          <p:cNvSpPr txBox="1"/>
          <p:nvPr>
            <p:ph type="ctrTitle"/>
          </p:nvPr>
        </p:nvSpPr>
        <p:spPr>
          <a:xfrm>
            <a:off x="2000252" y="1727849"/>
            <a:ext cx="8191500" cy="290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b="0" sz="7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621" name="Google Shape;621;p53"/>
          <p:cNvGrpSpPr/>
          <p:nvPr/>
        </p:nvGrpSpPr>
        <p:grpSpPr>
          <a:xfrm>
            <a:off x="5076688" y="5346678"/>
            <a:ext cx="2225811" cy="952424"/>
            <a:chOff x="5076688" y="5346678"/>
            <a:chExt cx="2225811" cy="952424"/>
          </a:xfrm>
        </p:grpSpPr>
        <p:grpSp>
          <p:nvGrpSpPr>
            <p:cNvPr id="622" name="Google Shape;622;p53"/>
            <p:cNvGrpSpPr/>
            <p:nvPr/>
          </p:nvGrpSpPr>
          <p:grpSpPr>
            <a:xfrm>
              <a:off x="5076688" y="5346678"/>
              <a:ext cx="952386" cy="952424"/>
              <a:chOff x="3906520" y="1239520"/>
              <a:chExt cx="4378784" cy="4378960"/>
            </a:xfrm>
          </p:grpSpPr>
          <p:grpSp>
            <p:nvGrpSpPr>
              <p:cNvPr id="623" name="Google Shape;623;p53"/>
              <p:cNvGrpSpPr/>
              <p:nvPr/>
            </p:nvGrpSpPr>
            <p:grpSpPr>
              <a:xfrm>
                <a:off x="4087984" y="3151023"/>
                <a:ext cx="3991859" cy="557178"/>
                <a:chOff x="4087984" y="3151023"/>
                <a:chExt cx="3991859" cy="557178"/>
              </a:xfrm>
            </p:grpSpPr>
            <p:sp>
              <p:nvSpPr>
                <p:cNvPr id="624" name="Google Shape;624;p53"/>
                <p:cNvSpPr/>
                <p:nvPr/>
              </p:nvSpPr>
              <p:spPr>
                <a:xfrm>
                  <a:off x="4087984" y="3151023"/>
                  <a:ext cx="395507" cy="557178"/>
                </a:xfrm>
                <a:custGeom>
                  <a:rect b="b" l="l" r="r" t="t"/>
                  <a:pathLst>
                    <a:path extrusionOk="0" h="557178" w="395507">
                      <a:moveTo>
                        <a:pt x="0" y="385349"/>
                      </a:moveTo>
                      <a:lnTo>
                        <a:pt x="92834" y="385349"/>
                      </a:lnTo>
                      <a:cubicBezTo>
                        <a:pt x="95111" y="458039"/>
                        <a:pt x="117531" y="477482"/>
                        <a:pt x="197404" y="477482"/>
                      </a:cubicBezTo>
                      <a:cubicBezTo>
                        <a:pt x="277276" y="477482"/>
                        <a:pt x="302674" y="458915"/>
                        <a:pt x="302674" y="399361"/>
                      </a:cubicBezTo>
                      <a:cubicBezTo>
                        <a:pt x="302674" y="343661"/>
                        <a:pt x="287260" y="324218"/>
                        <a:pt x="234537" y="318788"/>
                      </a:cubicBezTo>
                      <a:lnTo>
                        <a:pt x="140827" y="308804"/>
                      </a:lnTo>
                      <a:cubicBezTo>
                        <a:pt x="36258" y="297944"/>
                        <a:pt x="4554" y="262387"/>
                        <a:pt x="4554" y="153964"/>
                      </a:cubicBezTo>
                      <a:cubicBezTo>
                        <a:pt x="4554" y="40111"/>
                        <a:pt x="54825" y="0"/>
                        <a:pt x="197228" y="0"/>
                      </a:cubicBezTo>
                      <a:cubicBezTo>
                        <a:pt x="339632" y="0"/>
                        <a:pt x="384473" y="35557"/>
                        <a:pt x="387626" y="158694"/>
                      </a:cubicBezTo>
                      <a:lnTo>
                        <a:pt x="296368" y="158694"/>
                      </a:lnTo>
                      <a:cubicBezTo>
                        <a:pt x="293215" y="95987"/>
                        <a:pt x="272371" y="78121"/>
                        <a:pt x="197228" y="78121"/>
                      </a:cubicBezTo>
                      <a:cubicBezTo>
                        <a:pt x="122085" y="78121"/>
                        <a:pt x="96687" y="94410"/>
                        <a:pt x="96687" y="151687"/>
                      </a:cubicBezTo>
                      <a:cubicBezTo>
                        <a:pt x="96687" y="201958"/>
                        <a:pt x="110700" y="218948"/>
                        <a:pt x="163248" y="224378"/>
                      </a:cubicBezTo>
                      <a:lnTo>
                        <a:pt x="258534" y="235238"/>
                      </a:lnTo>
                      <a:cubicBezTo>
                        <a:pt x="358374" y="246798"/>
                        <a:pt x="395508" y="290237"/>
                        <a:pt x="395508" y="393931"/>
                      </a:cubicBezTo>
                      <a:cubicBezTo>
                        <a:pt x="395508" y="514615"/>
                        <a:pt x="343661" y="557179"/>
                        <a:pt x="197404" y="557179"/>
                      </a:cubicBezTo>
                      <a:cubicBezTo>
                        <a:pt x="42563" y="557179"/>
                        <a:pt x="1576" y="521622"/>
                        <a:pt x="0" y="385349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25" name="Google Shape;625;p53"/>
                <p:cNvSpPr/>
                <p:nvPr/>
              </p:nvSpPr>
              <p:spPr>
                <a:xfrm>
                  <a:off x="4824875" y="3158555"/>
                  <a:ext cx="359950" cy="541940"/>
                </a:xfrm>
                <a:custGeom>
                  <a:rect b="b" l="l" r="r" t="t"/>
                  <a:pathLst>
                    <a:path extrusionOk="0" h="541940" w="359950">
                      <a:moveTo>
                        <a:pt x="0" y="461367"/>
                      </a:moveTo>
                      <a:lnTo>
                        <a:pt x="132420" y="461367"/>
                      </a:lnTo>
                      <a:lnTo>
                        <a:pt x="132420" y="80573"/>
                      </a:lnTo>
                      <a:lnTo>
                        <a:pt x="0" y="80573"/>
                      </a:lnTo>
                      <a:lnTo>
                        <a:pt x="0" y="0"/>
                      </a:lnTo>
                      <a:lnTo>
                        <a:pt x="359951" y="0"/>
                      </a:lnTo>
                      <a:lnTo>
                        <a:pt x="359951" y="80573"/>
                      </a:lnTo>
                      <a:lnTo>
                        <a:pt x="226830" y="80573"/>
                      </a:lnTo>
                      <a:lnTo>
                        <a:pt x="226830" y="461367"/>
                      </a:lnTo>
                      <a:lnTo>
                        <a:pt x="359951" y="461367"/>
                      </a:lnTo>
                      <a:lnTo>
                        <a:pt x="359951" y="541940"/>
                      </a:lnTo>
                      <a:lnTo>
                        <a:pt x="0" y="541940"/>
                      </a:lnTo>
                      <a:cubicBezTo>
                        <a:pt x="0" y="541940"/>
                        <a:pt x="0" y="461367"/>
                        <a:pt x="0" y="461367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26" name="Google Shape;626;p53"/>
                <p:cNvSpPr/>
                <p:nvPr/>
              </p:nvSpPr>
              <p:spPr>
                <a:xfrm>
                  <a:off x="5527786" y="3151023"/>
                  <a:ext cx="395507" cy="557178"/>
                </a:xfrm>
                <a:custGeom>
                  <a:rect b="b" l="l" r="r" t="t"/>
                  <a:pathLst>
                    <a:path extrusionOk="0" h="557178" w="395507">
                      <a:moveTo>
                        <a:pt x="0" y="385349"/>
                      </a:moveTo>
                      <a:lnTo>
                        <a:pt x="92834" y="385349"/>
                      </a:lnTo>
                      <a:cubicBezTo>
                        <a:pt x="95111" y="458039"/>
                        <a:pt x="117531" y="477482"/>
                        <a:pt x="197404" y="477482"/>
                      </a:cubicBezTo>
                      <a:cubicBezTo>
                        <a:pt x="277276" y="477482"/>
                        <a:pt x="302674" y="458915"/>
                        <a:pt x="302674" y="399361"/>
                      </a:cubicBezTo>
                      <a:cubicBezTo>
                        <a:pt x="302674" y="343661"/>
                        <a:pt x="287260" y="324218"/>
                        <a:pt x="234537" y="318788"/>
                      </a:cubicBezTo>
                      <a:lnTo>
                        <a:pt x="140827" y="308804"/>
                      </a:lnTo>
                      <a:cubicBezTo>
                        <a:pt x="36258" y="297944"/>
                        <a:pt x="4554" y="262387"/>
                        <a:pt x="4554" y="153964"/>
                      </a:cubicBezTo>
                      <a:cubicBezTo>
                        <a:pt x="4554" y="40111"/>
                        <a:pt x="54825" y="0"/>
                        <a:pt x="197228" y="0"/>
                      </a:cubicBezTo>
                      <a:cubicBezTo>
                        <a:pt x="339632" y="0"/>
                        <a:pt x="384473" y="35557"/>
                        <a:pt x="387626" y="158694"/>
                      </a:cubicBezTo>
                      <a:lnTo>
                        <a:pt x="296368" y="158694"/>
                      </a:lnTo>
                      <a:cubicBezTo>
                        <a:pt x="293215" y="95987"/>
                        <a:pt x="272371" y="78121"/>
                        <a:pt x="197228" y="78121"/>
                      </a:cubicBezTo>
                      <a:cubicBezTo>
                        <a:pt x="122085" y="78121"/>
                        <a:pt x="96688" y="94410"/>
                        <a:pt x="96688" y="151687"/>
                      </a:cubicBezTo>
                      <a:cubicBezTo>
                        <a:pt x="96688" y="201958"/>
                        <a:pt x="110700" y="218948"/>
                        <a:pt x="163248" y="224378"/>
                      </a:cubicBezTo>
                      <a:lnTo>
                        <a:pt x="258534" y="235238"/>
                      </a:lnTo>
                      <a:cubicBezTo>
                        <a:pt x="358374" y="246798"/>
                        <a:pt x="395508" y="290237"/>
                        <a:pt x="395508" y="393931"/>
                      </a:cubicBezTo>
                      <a:cubicBezTo>
                        <a:pt x="395508" y="514615"/>
                        <a:pt x="343661" y="557179"/>
                        <a:pt x="197404" y="557179"/>
                      </a:cubicBezTo>
                      <a:cubicBezTo>
                        <a:pt x="42563" y="557179"/>
                        <a:pt x="1576" y="521622"/>
                        <a:pt x="0" y="385349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27" name="Google Shape;627;p53"/>
                <p:cNvSpPr/>
                <p:nvPr/>
              </p:nvSpPr>
              <p:spPr>
                <a:xfrm>
                  <a:off x="6243833" y="3158555"/>
                  <a:ext cx="401813" cy="541940"/>
                </a:xfrm>
                <a:custGeom>
                  <a:rect b="b" l="l" r="r" t="t"/>
                  <a:pathLst>
                    <a:path extrusionOk="0" h="541940" w="401813">
                      <a:moveTo>
                        <a:pt x="153964" y="86003"/>
                      </a:moveTo>
                      <a:lnTo>
                        <a:pt x="0" y="86003"/>
                      </a:lnTo>
                      <a:lnTo>
                        <a:pt x="0" y="0"/>
                      </a:lnTo>
                      <a:lnTo>
                        <a:pt x="401813" y="0"/>
                      </a:lnTo>
                      <a:lnTo>
                        <a:pt x="401813" y="86003"/>
                      </a:lnTo>
                      <a:lnTo>
                        <a:pt x="248550" y="86003"/>
                      </a:lnTo>
                      <a:lnTo>
                        <a:pt x="248550" y="541940"/>
                      </a:lnTo>
                      <a:lnTo>
                        <a:pt x="154139" y="541940"/>
                      </a:lnTo>
                      <a:lnTo>
                        <a:pt x="154139" y="86003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28" name="Google Shape;628;p53"/>
                <p:cNvSpPr/>
                <p:nvPr/>
              </p:nvSpPr>
              <p:spPr>
                <a:xfrm>
                  <a:off x="6995263" y="3158555"/>
                  <a:ext cx="356097" cy="542115"/>
                </a:xfrm>
                <a:custGeom>
                  <a:rect b="b" l="l" r="r" t="t"/>
                  <a:pathLst>
                    <a:path extrusionOk="0" h="542115" w="356097">
                      <a:moveTo>
                        <a:pt x="175" y="0"/>
                      </a:moveTo>
                      <a:lnTo>
                        <a:pt x="349967" y="0"/>
                      </a:lnTo>
                      <a:lnTo>
                        <a:pt x="349967" y="80573"/>
                      </a:lnTo>
                      <a:lnTo>
                        <a:pt x="95286" y="80573"/>
                      </a:lnTo>
                      <a:lnTo>
                        <a:pt x="95286" y="223852"/>
                      </a:lnTo>
                      <a:lnTo>
                        <a:pt x="332976" y="223852"/>
                      </a:lnTo>
                      <a:lnTo>
                        <a:pt x="332976" y="304425"/>
                      </a:lnTo>
                      <a:lnTo>
                        <a:pt x="95286" y="304425"/>
                      </a:lnTo>
                      <a:lnTo>
                        <a:pt x="95286" y="461543"/>
                      </a:lnTo>
                      <a:lnTo>
                        <a:pt x="356097" y="461543"/>
                      </a:lnTo>
                      <a:lnTo>
                        <a:pt x="356097" y="542115"/>
                      </a:lnTo>
                      <a:lnTo>
                        <a:pt x="0" y="542115"/>
                      </a:lnTo>
                      <a:lnTo>
                        <a:pt x="0" y="350"/>
                      </a:lnTo>
                      <a:lnTo>
                        <a:pt x="0" y="35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29" name="Google Shape;629;p53"/>
                <p:cNvSpPr/>
                <p:nvPr/>
              </p:nvSpPr>
              <p:spPr>
                <a:xfrm>
                  <a:off x="7705005" y="3158555"/>
                  <a:ext cx="374838" cy="541940"/>
                </a:xfrm>
                <a:custGeom>
                  <a:rect b="b" l="l" r="r" t="t"/>
                  <a:pathLst>
                    <a:path extrusionOk="0" h="541940" w="374838">
                      <a:moveTo>
                        <a:pt x="175" y="0"/>
                      </a:moveTo>
                      <a:lnTo>
                        <a:pt x="219999" y="0"/>
                      </a:lnTo>
                      <a:cubicBezTo>
                        <a:pt x="329123" y="0"/>
                        <a:pt x="374839" y="42563"/>
                        <a:pt x="374839" y="145557"/>
                      </a:cubicBezTo>
                      <a:lnTo>
                        <a:pt x="374839" y="159569"/>
                      </a:lnTo>
                      <a:cubicBezTo>
                        <a:pt x="374839" y="227706"/>
                        <a:pt x="350142" y="265540"/>
                        <a:pt x="296718" y="281129"/>
                      </a:cubicBezTo>
                      <a:cubicBezTo>
                        <a:pt x="344712" y="293566"/>
                        <a:pt x="365556" y="324393"/>
                        <a:pt x="365556" y="383247"/>
                      </a:cubicBezTo>
                      <a:lnTo>
                        <a:pt x="365556" y="541940"/>
                      </a:lnTo>
                      <a:lnTo>
                        <a:pt x="270269" y="541940"/>
                      </a:lnTo>
                      <a:lnTo>
                        <a:pt x="270269" y="390954"/>
                      </a:lnTo>
                      <a:cubicBezTo>
                        <a:pt x="270269" y="339807"/>
                        <a:pt x="252403" y="323693"/>
                        <a:pt x="200556" y="323693"/>
                      </a:cubicBezTo>
                      <a:lnTo>
                        <a:pt x="95286" y="323693"/>
                      </a:lnTo>
                      <a:lnTo>
                        <a:pt x="95286" y="541940"/>
                      </a:lnTo>
                      <a:lnTo>
                        <a:pt x="0" y="541940"/>
                      </a:lnTo>
                      <a:lnTo>
                        <a:pt x="0" y="175"/>
                      </a:lnTo>
                      <a:lnTo>
                        <a:pt x="0" y="175"/>
                      </a:lnTo>
                      <a:close/>
                      <a:moveTo>
                        <a:pt x="194426" y="247674"/>
                      </a:moveTo>
                      <a:cubicBezTo>
                        <a:pt x="259410" y="247674"/>
                        <a:pt x="281129" y="228407"/>
                        <a:pt x="281129" y="170254"/>
                      </a:cubicBezTo>
                      <a:lnTo>
                        <a:pt x="281129" y="153264"/>
                      </a:lnTo>
                      <a:cubicBezTo>
                        <a:pt x="281129" y="95286"/>
                        <a:pt x="259410" y="76544"/>
                        <a:pt x="194426" y="76544"/>
                      </a:cubicBezTo>
                      <a:lnTo>
                        <a:pt x="95286" y="76544"/>
                      </a:lnTo>
                      <a:lnTo>
                        <a:pt x="95286" y="247674"/>
                      </a:lnTo>
                      <a:cubicBezTo>
                        <a:pt x="95286" y="247674"/>
                        <a:pt x="194426" y="247674"/>
                        <a:pt x="194426" y="247674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30" name="Google Shape;630;p53"/>
              <p:cNvSpPr/>
              <p:nvPr/>
            </p:nvSpPr>
            <p:spPr>
              <a:xfrm>
                <a:off x="3906520" y="1239520"/>
                <a:ext cx="4378784" cy="4378960"/>
              </a:xfrm>
              <a:custGeom>
                <a:rect b="b" l="l" r="r" t="t"/>
                <a:pathLst>
                  <a:path extrusionOk="0" h="4378960" w="4378784">
                    <a:moveTo>
                      <a:pt x="1104374" y="4378960"/>
                    </a:moveTo>
                    <a:cubicBezTo>
                      <a:pt x="894359" y="4378960"/>
                      <a:pt x="723579" y="4208181"/>
                      <a:pt x="723579" y="3998166"/>
                    </a:cubicBezTo>
                    <a:lnTo>
                      <a:pt x="723579" y="1104374"/>
                    </a:lnTo>
                    <a:cubicBezTo>
                      <a:pt x="723579" y="915553"/>
                      <a:pt x="569965" y="761764"/>
                      <a:pt x="380970" y="761764"/>
                    </a:cubicBezTo>
                    <a:cubicBezTo>
                      <a:pt x="191974" y="761764"/>
                      <a:pt x="38360" y="915378"/>
                      <a:pt x="38360" y="1104374"/>
                    </a:cubicBezTo>
                    <a:lnTo>
                      <a:pt x="38360" y="2460801"/>
                    </a:lnTo>
                    <a:lnTo>
                      <a:pt x="0" y="2460801"/>
                    </a:lnTo>
                    <a:lnTo>
                      <a:pt x="0" y="1104374"/>
                    </a:lnTo>
                    <a:cubicBezTo>
                      <a:pt x="0" y="894359"/>
                      <a:pt x="170779" y="723579"/>
                      <a:pt x="380794" y="723579"/>
                    </a:cubicBezTo>
                    <a:cubicBezTo>
                      <a:pt x="590809" y="723579"/>
                      <a:pt x="761589" y="894359"/>
                      <a:pt x="761589" y="1104374"/>
                    </a:cubicBezTo>
                    <a:lnTo>
                      <a:pt x="761589" y="3998166"/>
                    </a:lnTo>
                    <a:cubicBezTo>
                      <a:pt x="761589" y="4186986"/>
                      <a:pt x="915203" y="4340776"/>
                      <a:pt x="1104199" y="4340776"/>
                    </a:cubicBezTo>
                    <a:cubicBezTo>
                      <a:pt x="1293195" y="4340776"/>
                      <a:pt x="1446808" y="4187162"/>
                      <a:pt x="1446808" y="3998166"/>
                    </a:cubicBezTo>
                    <a:lnTo>
                      <a:pt x="1446808" y="380794"/>
                    </a:lnTo>
                    <a:cubicBezTo>
                      <a:pt x="1446808" y="170779"/>
                      <a:pt x="1617588" y="0"/>
                      <a:pt x="1827603" y="0"/>
                    </a:cubicBezTo>
                    <a:cubicBezTo>
                      <a:pt x="2037618" y="0"/>
                      <a:pt x="2208397" y="170779"/>
                      <a:pt x="2208397" y="380794"/>
                    </a:cubicBezTo>
                    <a:lnTo>
                      <a:pt x="2208397" y="3274586"/>
                    </a:lnTo>
                    <a:cubicBezTo>
                      <a:pt x="2208397" y="3463407"/>
                      <a:pt x="2362011" y="3617196"/>
                      <a:pt x="2551007" y="3617196"/>
                    </a:cubicBezTo>
                    <a:cubicBezTo>
                      <a:pt x="2740003" y="3617196"/>
                      <a:pt x="2893617" y="3463582"/>
                      <a:pt x="2893617" y="3274586"/>
                    </a:cubicBezTo>
                    <a:lnTo>
                      <a:pt x="2893617" y="1104374"/>
                    </a:lnTo>
                    <a:cubicBezTo>
                      <a:pt x="2893617" y="894359"/>
                      <a:pt x="3064396" y="723579"/>
                      <a:pt x="3274411" y="723579"/>
                    </a:cubicBezTo>
                    <a:cubicBezTo>
                      <a:pt x="3484426" y="723579"/>
                      <a:pt x="3655205" y="894359"/>
                      <a:pt x="3655205" y="1104374"/>
                    </a:cubicBezTo>
                    <a:lnTo>
                      <a:pt x="3655205" y="3636639"/>
                    </a:lnTo>
                    <a:cubicBezTo>
                      <a:pt x="3655205" y="3825459"/>
                      <a:pt x="3808819" y="3979249"/>
                      <a:pt x="3997816" y="3979249"/>
                    </a:cubicBezTo>
                    <a:cubicBezTo>
                      <a:pt x="4186811" y="3979249"/>
                      <a:pt x="4340425" y="3825635"/>
                      <a:pt x="4340425" y="3636639"/>
                    </a:cubicBezTo>
                    <a:lnTo>
                      <a:pt x="4340425" y="1918335"/>
                    </a:lnTo>
                    <a:lnTo>
                      <a:pt x="4378785" y="1918335"/>
                    </a:lnTo>
                    <a:lnTo>
                      <a:pt x="4378785" y="3636639"/>
                    </a:lnTo>
                    <a:cubicBezTo>
                      <a:pt x="4378785" y="3846654"/>
                      <a:pt x="4208006" y="4017433"/>
                      <a:pt x="3997991" y="4017433"/>
                    </a:cubicBezTo>
                    <a:cubicBezTo>
                      <a:pt x="3787976" y="4017433"/>
                      <a:pt x="3617196" y="3846654"/>
                      <a:pt x="3617196" y="3636639"/>
                    </a:cubicBezTo>
                    <a:lnTo>
                      <a:pt x="3617196" y="1104374"/>
                    </a:lnTo>
                    <a:cubicBezTo>
                      <a:pt x="3617196" y="915553"/>
                      <a:pt x="3463582" y="761764"/>
                      <a:pt x="3274586" y="761764"/>
                    </a:cubicBezTo>
                    <a:cubicBezTo>
                      <a:pt x="3085591" y="761764"/>
                      <a:pt x="2931977" y="915378"/>
                      <a:pt x="2931977" y="1104374"/>
                    </a:cubicBezTo>
                    <a:lnTo>
                      <a:pt x="2931977" y="3274762"/>
                    </a:lnTo>
                    <a:cubicBezTo>
                      <a:pt x="2931977" y="3484776"/>
                      <a:pt x="2761197" y="3655556"/>
                      <a:pt x="2551182" y="3655556"/>
                    </a:cubicBezTo>
                    <a:cubicBezTo>
                      <a:pt x="2341167" y="3655556"/>
                      <a:pt x="2170388" y="3484776"/>
                      <a:pt x="2170388" y="3274762"/>
                    </a:cubicBezTo>
                    <a:lnTo>
                      <a:pt x="2170388" y="380794"/>
                    </a:lnTo>
                    <a:cubicBezTo>
                      <a:pt x="2170388" y="191974"/>
                      <a:pt x="2016774" y="38185"/>
                      <a:pt x="1827778" y="38185"/>
                    </a:cubicBezTo>
                    <a:cubicBezTo>
                      <a:pt x="1638782" y="38185"/>
                      <a:pt x="1485168" y="191798"/>
                      <a:pt x="1485168" y="380794"/>
                    </a:cubicBezTo>
                    <a:lnTo>
                      <a:pt x="1485168" y="3997991"/>
                    </a:lnTo>
                    <a:cubicBezTo>
                      <a:pt x="1485168" y="4208006"/>
                      <a:pt x="1314389" y="4378785"/>
                      <a:pt x="1104374" y="4378785"/>
                    </a:cubicBezTo>
                    <a:lnTo>
                      <a:pt x="1104374" y="4378785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631" name="Google Shape;631;p5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8412" y="5643796"/>
              <a:ext cx="954087" cy="2417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32" name="Google Shape;632;p53"/>
          <p:cNvSpPr txBox="1"/>
          <p:nvPr>
            <p:ph idx="12" type="sldNum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lvl="0">
              <a:buNone/>
              <a:defRPr sz="1300">
                <a:solidFill>
                  <a:schemeClr val="dk1"/>
                </a:solidFill>
              </a:defRPr>
            </a:lvl1pPr>
            <a:lvl2pPr lvl="1">
              <a:buNone/>
              <a:defRPr sz="1300">
                <a:solidFill>
                  <a:schemeClr val="dk1"/>
                </a:solidFill>
              </a:defRPr>
            </a:lvl2pPr>
            <a:lvl3pPr lvl="2">
              <a:buNone/>
              <a:defRPr sz="1300">
                <a:solidFill>
                  <a:schemeClr val="dk1"/>
                </a:solidFill>
              </a:defRPr>
            </a:lvl3pPr>
            <a:lvl4pPr lvl="3">
              <a:buNone/>
              <a:defRPr sz="1300">
                <a:solidFill>
                  <a:schemeClr val="dk1"/>
                </a:solidFill>
              </a:defRPr>
            </a:lvl4pPr>
            <a:lvl5pPr lvl="4">
              <a:buNone/>
              <a:defRPr sz="1300">
                <a:solidFill>
                  <a:schemeClr val="dk1"/>
                </a:solidFill>
              </a:defRPr>
            </a:lvl5pPr>
            <a:lvl6pPr lvl="5">
              <a:buNone/>
              <a:defRPr sz="1300">
                <a:solidFill>
                  <a:schemeClr val="dk1"/>
                </a:solidFill>
              </a:defRPr>
            </a:lvl6pPr>
            <a:lvl7pPr lvl="6">
              <a:buNone/>
              <a:defRPr sz="1300">
                <a:solidFill>
                  <a:schemeClr val="dk1"/>
                </a:solidFill>
              </a:defRPr>
            </a:lvl7pPr>
            <a:lvl8pPr lvl="7">
              <a:buNone/>
              <a:defRPr sz="1300">
                <a:solidFill>
                  <a:schemeClr val="dk1"/>
                </a:solidFill>
              </a:defRPr>
            </a:lvl8pPr>
            <a:lvl9pPr lvl="8">
              <a:buNone/>
              <a:defRPr sz="1300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Bruntwood title slide 1">
  <p:cSld name="1_Bruntwood title slide 1">
    <p:bg>
      <p:bgPr>
        <a:solidFill>
          <a:schemeClr val="dk1"/>
        </a:solidFill>
      </p:bgPr>
    </p:bg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group of black spheres&#10;&#10;Description automatically generated" id="634" name="Google Shape;634;p5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635" name="Google Shape;635;p54"/>
          <p:cNvSpPr txBox="1"/>
          <p:nvPr>
            <p:ph type="ctrTitle"/>
          </p:nvPr>
        </p:nvSpPr>
        <p:spPr>
          <a:xfrm>
            <a:off x="2000252" y="1727849"/>
            <a:ext cx="8191500" cy="290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b="0" sz="7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636" name="Google Shape;636;p54"/>
          <p:cNvGrpSpPr/>
          <p:nvPr/>
        </p:nvGrpSpPr>
        <p:grpSpPr>
          <a:xfrm>
            <a:off x="5076688" y="5346678"/>
            <a:ext cx="2225811" cy="952424"/>
            <a:chOff x="5076688" y="5346678"/>
            <a:chExt cx="2225811" cy="952424"/>
          </a:xfrm>
        </p:grpSpPr>
        <p:grpSp>
          <p:nvGrpSpPr>
            <p:cNvPr id="637" name="Google Shape;637;p54"/>
            <p:cNvGrpSpPr/>
            <p:nvPr/>
          </p:nvGrpSpPr>
          <p:grpSpPr>
            <a:xfrm>
              <a:off x="5076688" y="5346678"/>
              <a:ext cx="952386" cy="952424"/>
              <a:chOff x="3906520" y="1239520"/>
              <a:chExt cx="4378784" cy="4378960"/>
            </a:xfrm>
          </p:grpSpPr>
          <p:grpSp>
            <p:nvGrpSpPr>
              <p:cNvPr id="638" name="Google Shape;638;p54"/>
              <p:cNvGrpSpPr/>
              <p:nvPr/>
            </p:nvGrpSpPr>
            <p:grpSpPr>
              <a:xfrm>
                <a:off x="4087984" y="3151023"/>
                <a:ext cx="3991859" cy="557178"/>
                <a:chOff x="4087984" y="3151023"/>
                <a:chExt cx="3991859" cy="557178"/>
              </a:xfrm>
            </p:grpSpPr>
            <p:sp>
              <p:nvSpPr>
                <p:cNvPr id="639" name="Google Shape;639;p54"/>
                <p:cNvSpPr/>
                <p:nvPr/>
              </p:nvSpPr>
              <p:spPr>
                <a:xfrm>
                  <a:off x="4087984" y="3151023"/>
                  <a:ext cx="395507" cy="557178"/>
                </a:xfrm>
                <a:custGeom>
                  <a:rect b="b" l="l" r="r" t="t"/>
                  <a:pathLst>
                    <a:path extrusionOk="0" h="557178" w="395507">
                      <a:moveTo>
                        <a:pt x="0" y="385349"/>
                      </a:moveTo>
                      <a:lnTo>
                        <a:pt x="92834" y="385349"/>
                      </a:lnTo>
                      <a:cubicBezTo>
                        <a:pt x="95111" y="458039"/>
                        <a:pt x="117531" y="477482"/>
                        <a:pt x="197404" y="477482"/>
                      </a:cubicBezTo>
                      <a:cubicBezTo>
                        <a:pt x="277276" y="477482"/>
                        <a:pt x="302674" y="458915"/>
                        <a:pt x="302674" y="399361"/>
                      </a:cubicBezTo>
                      <a:cubicBezTo>
                        <a:pt x="302674" y="343661"/>
                        <a:pt x="287260" y="324218"/>
                        <a:pt x="234537" y="318788"/>
                      </a:cubicBezTo>
                      <a:lnTo>
                        <a:pt x="140827" y="308804"/>
                      </a:lnTo>
                      <a:cubicBezTo>
                        <a:pt x="36258" y="297944"/>
                        <a:pt x="4554" y="262387"/>
                        <a:pt x="4554" y="153964"/>
                      </a:cubicBezTo>
                      <a:cubicBezTo>
                        <a:pt x="4554" y="40111"/>
                        <a:pt x="54825" y="0"/>
                        <a:pt x="197228" y="0"/>
                      </a:cubicBezTo>
                      <a:cubicBezTo>
                        <a:pt x="339632" y="0"/>
                        <a:pt x="384473" y="35557"/>
                        <a:pt x="387626" y="158694"/>
                      </a:cubicBezTo>
                      <a:lnTo>
                        <a:pt x="296368" y="158694"/>
                      </a:lnTo>
                      <a:cubicBezTo>
                        <a:pt x="293215" y="95987"/>
                        <a:pt x="272371" y="78121"/>
                        <a:pt x="197228" y="78121"/>
                      </a:cubicBezTo>
                      <a:cubicBezTo>
                        <a:pt x="122085" y="78121"/>
                        <a:pt x="96687" y="94410"/>
                        <a:pt x="96687" y="151687"/>
                      </a:cubicBezTo>
                      <a:cubicBezTo>
                        <a:pt x="96687" y="201958"/>
                        <a:pt x="110700" y="218948"/>
                        <a:pt x="163248" y="224378"/>
                      </a:cubicBezTo>
                      <a:lnTo>
                        <a:pt x="258534" y="235238"/>
                      </a:lnTo>
                      <a:cubicBezTo>
                        <a:pt x="358374" y="246798"/>
                        <a:pt x="395508" y="290237"/>
                        <a:pt x="395508" y="393931"/>
                      </a:cubicBezTo>
                      <a:cubicBezTo>
                        <a:pt x="395508" y="514615"/>
                        <a:pt x="343661" y="557179"/>
                        <a:pt x="197404" y="557179"/>
                      </a:cubicBezTo>
                      <a:cubicBezTo>
                        <a:pt x="42563" y="557179"/>
                        <a:pt x="1576" y="521622"/>
                        <a:pt x="0" y="385349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0" name="Google Shape;640;p54"/>
                <p:cNvSpPr/>
                <p:nvPr/>
              </p:nvSpPr>
              <p:spPr>
                <a:xfrm>
                  <a:off x="4824875" y="3158555"/>
                  <a:ext cx="359950" cy="541940"/>
                </a:xfrm>
                <a:custGeom>
                  <a:rect b="b" l="l" r="r" t="t"/>
                  <a:pathLst>
                    <a:path extrusionOk="0" h="541940" w="359950">
                      <a:moveTo>
                        <a:pt x="0" y="461367"/>
                      </a:moveTo>
                      <a:lnTo>
                        <a:pt x="132420" y="461367"/>
                      </a:lnTo>
                      <a:lnTo>
                        <a:pt x="132420" y="80573"/>
                      </a:lnTo>
                      <a:lnTo>
                        <a:pt x="0" y="80573"/>
                      </a:lnTo>
                      <a:lnTo>
                        <a:pt x="0" y="0"/>
                      </a:lnTo>
                      <a:lnTo>
                        <a:pt x="359951" y="0"/>
                      </a:lnTo>
                      <a:lnTo>
                        <a:pt x="359951" y="80573"/>
                      </a:lnTo>
                      <a:lnTo>
                        <a:pt x="226830" y="80573"/>
                      </a:lnTo>
                      <a:lnTo>
                        <a:pt x="226830" y="461367"/>
                      </a:lnTo>
                      <a:lnTo>
                        <a:pt x="359951" y="461367"/>
                      </a:lnTo>
                      <a:lnTo>
                        <a:pt x="359951" y="541940"/>
                      </a:lnTo>
                      <a:lnTo>
                        <a:pt x="0" y="541940"/>
                      </a:lnTo>
                      <a:cubicBezTo>
                        <a:pt x="0" y="541940"/>
                        <a:pt x="0" y="461367"/>
                        <a:pt x="0" y="461367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1" name="Google Shape;641;p54"/>
                <p:cNvSpPr/>
                <p:nvPr/>
              </p:nvSpPr>
              <p:spPr>
                <a:xfrm>
                  <a:off x="5527786" y="3151023"/>
                  <a:ext cx="395507" cy="557178"/>
                </a:xfrm>
                <a:custGeom>
                  <a:rect b="b" l="l" r="r" t="t"/>
                  <a:pathLst>
                    <a:path extrusionOk="0" h="557178" w="395507">
                      <a:moveTo>
                        <a:pt x="0" y="385349"/>
                      </a:moveTo>
                      <a:lnTo>
                        <a:pt x="92834" y="385349"/>
                      </a:lnTo>
                      <a:cubicBezTo>
                        <a:pt x="95111" y="458039"/>
                        <a:pt x="117531" y="477482"/>
                        <a:pt x="197404" y="477482"/>
                      </a:cubicBezTo>
                      <a:cubicBezTo>
                        <a:pt x="277276" y="477482"/>
                        <a:pt x="302674" y="458915"/>
                        <a:pt x="302674" y="399361"/>
                      </a:cubicBezTo>
                      <a:cubicBezTo>
                        <a:pt x="302674" y="343661"/>
                        <a:pt x="287260" y="324218"/>
                        <a:pt x="234537" y="318788"/>
                      </a:cubicBezTo>
                      <a:lnTo>
                        <a:pt x="140827" y="308804"/>
                      </a:lnTo>
                      <a:cubicBezTo>
                        <a:pt x="36258" y="297944"/>
                        <a:pt x="4554" y="262387"/>
                        <a:pt x="4554" y="153964"/>
                      </a:cubicBezTo>
                      <a:cubicBezTo>
                        <a:pt x="4554" y="40111"/>
                        <a:pt x="54825" y="0"/>
                        <a:pt x="197228" y="0"/>
                      </a:cubicBezTo>
                      <a:cubicBezTo>
                        <a:pt x="339632" y="0"/>
                        <a:pt x="384473" y="35557"/>
                        <a:pt x="387626" y="158694"/>
                      </a:cubicBezTo>
                      <a:lnTo>
                        <a:pt x="296368" y="158694"/>
                      </a:lnTo>
                      <a:cubicBezTo>
                        <a:pt x="293215" y="95987"/>
                        <a:pt x="272371" y="78121"/>
                        <a:pt x="197228" y="78121"/>
                      </a:cubicBezTo>
                      <a:cubicBezTo>
                        <a:pt x="122085" y="78121"/>
                        <a:pt x="96688" y="94410"/>
                        <a:pt x="96688" y="151687"/>
                      </a:cubicBezTo>
                      <a:cubicBezTo>
                        <a:pt x="96688" y="201958"/>
                        <a:pt x="110700" y="218948"/>
                        <a:pt x="163248" y="224378"/>
                      </a:cubicBezTo>
                      <a:lnTo>
                        <a:pt x="258534" y="235238"/>
                      </a:lnTo>
                      <a:cubicBezTo>
                        <a:pt x="358374" y="246798"/>
                        <a:pt x="395508" y="290237"/>
                        <a:pt x="395508" y="393931"/>
                      </a:cubicBezTo>
                      <a:cubicBezTo>
                        <a:pt x="395508" y="514615"/>
                        <a:pt x="343661" y="557179"/>
                        <a:pt x="197404" y="557179"/>
                      </a:cubicBezTo>
                      <a:cubicBezTo>
                        <a:pt x="42563" y="557179"/>
                        <a:pt x="1576" y="521622"/>
                        <a:pt x="0" y="385349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2" name="Google Shape;642;p54"/>
                <p:cNvSpPr/>
                <p:nvPr/>
              </p:nvSpPr>
              <p:spPr>
                <a:xfrm>
                  <a:off x="6243833" y="3158555"/>
                  <a:ext cx="401813" cy="541940"/>
                </a:xfrm>
                <a:custGeom>
                  <a:rect b="b" l="l" r="r" t="t"/>
                  <a:pathLst>
                    <a:path extrusionOk="0" h="541940" w="401813">
                      <a:moveTo>
                        <a:pt x="153964" y="86003"/>
                      </a:moveTo>
                      <a:lnTo>
                        <a:pt x="0" y="86003"/>
                      </a:lnTo>
                      <a:lnTo>
                        <a:pt x="0" y="0"/>
                      </a:lnTo>
                      <a:lnTo>
                        <a:pt x="401813" y="0"/>
                      </a:lnTo>
                      <a:lnTo>
                        <a:pt x="401813" y="86003"/>
                      </a:lnTo>
                      <a:lnTo>
                        <a:pt x="248550" y="86003"/>
                      </a:lnTo>
                      <a:lnTo>
                        <a:pt x="248550" y="541940"/>
                      </a:lnTo>
                      <a:lnTo>
                        <a:pt x="154139" y="541940"/>
                      </a:lnTo>
                      <a:lnTo>
                        <a:pt x="154139" y="86003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3" name="Google Shape;643;p54"/>
                <p:cNvSpPr/>
                <p:nvPr/>
              </p:nvSpPr>
              <p:spPr>
                <a:xfrm>
                  <a:off x="6995263" y="3158555"/>
                  <a:ext cx="356097" cy="542115"/>
                </a:xfrm>
                <a:custGeom>
                  <a:rect b="b" l="l" r="r" t="t"/>
                  <a:pathLst>
                    <a:path extrusionOk="0" h="542115" w="356097">
                      <a:moveTo>
                        <a:pt x="175" y="0"/>
                      </a:moveTo>
                      <a:lnTo>
                        <a:pt x="349967" y="0"/>
                      </a:lnTo>
                      <a:lnTo>
                        <a:pt x="349967" y="80573"/>
                      </a:lnTo>
                      <a:lnTo>
                        <a:pt x="95286" y="80573"/>
                      </a:lnTo>
                      <a:lnTo>
                        <a:pt x="95286" y="223852"/>
                      </a:lnTo>
                      <a:lnTo>
                        <a:pt x="332976" y="223852"/>
                      </a:lnTo>
                      <a:lnTo>
                        <a:pt x="332976" y="304425"/>
                      </a:lnTo>
                      <a:lnTo>
                        <a:pt x="95286" y="304425"/>
                      </a:lnTo>
                      <a:lnTo>
                        <a:pt x="95286" y="461543"/>
                      </a:lnTo>
                      <a:lnTo>
                        <a:pt x="356097" y="461543"/>
                      </a:lnTo>
                      <a:lnTo>
                        <a:pt x="356097" y="542115"/>
                      </a:lnTo>
                      <a:lnTo>
                        <a:pt x="0" y="542115"/>
                      </a:lnTo>
                      <a:lnTo>
                        <a:pt x="0" y="350"/>
                      </a:lnTo>
                      <a:lnTo>
                        <a:pt x="0" y="35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4" name="Google Shape;644;p54"/>
                <p:cNvSpPr/>
                <p:nvPr/>
              </p:nvSpPr>
              <p:spPr>
                <a:xfrm>
                  <a:off x="7705005" y="3158555"/>
                  <a:ext cx="374838" cy="541940"/>
                </a:xfrm>
                <a:custGeom>
                  <a:rect b="b" l="l" r="r" t="t"/>
                  <a:pathLst>
                    <a:path extrusionOk="0" h="541940" w="374838">
                      <a:moveTo>
                        <a:pt x="175" y="0"/>
                      </a:moveTo>
                      <a:lnTo>
                        <a:pt x="219999" y="0"/>
                      </a:lnTo>
                      <a:cubicBezTo>
                        <a:pt x="329123" y="0"/>
                        <a:pt x="374839" y="42563"/>
                        <a:pt x="374839" y="145557"/>
                      </a:cubicBezTo>
                      <a:lnTo>
                        <a:pt x="374839" y="159569"/>
                      </a:lnTo>
                      <a:cubicBezTo>
                        <a:pt x="374839" y="227706"/>
                        <a:pt x="350142" y="265540"/>
                        <a:pt x="296718" y="281129"/>
                      </a:cubicBezTo>
                      <a:cubicBezTo>
                        <a:pt x="344712" y="293566"/>
                        <a:pt x="365556" y="324393"/>
                        <a:pt x="365556" y="383247"/>
                      </a:cubicBezTo>
                      <a:lnTo>
                        <a:pt x="365556" y="541940"/>
                      </a:lnTo>
                      <a:lnTo>
                        <a:pt x="270269" y="541940"/>
                      </a:lnTo>
                      <a:lnTo>
                        <a:pt x="270269" y="390954"/>
                      </a:lnTo>
                      <a:cubicBezTo>
                        <a:pt x="270269" y="339807"/>
                        <a:pt x="252403" y="323693"/>
                        <a:pt x="200556" y="323693"/>
                      </a:cubicBezTo>
                      <a:lnTo>
                        <a:pt x="95286" y="323693"/>
                      </a:lnTo>
                      <a:lnTo>
                        <a:pt x="95286" y="541940"/>
                      </a:lnTo>
                      <a:lnTo>
                        <a:pt x="0" y="541940"/>
                      </a:lnTo>
                      <a:lnTo>
                        <a:pt x="0" y="175"/>
                      </a:lnTo>
                      <a:lnTo>
                        <a:pt x="0" y="175"/>
                      </a:lnTo>
                      <a:close/>
                      <a:moveTo>
                        <a:pt x="194426" y="247674"/>
                      </a:moveTo>
                      <a:cubicBezTo>
                        <a:pt x="259410" y="247674"/>
                        <a:pt x="281129" y="228407"/>
                        <a:pt x="281129" y="170254"/>
                      </a:cubicBezTo>
                      <a:lnTo>
                        <a:pt x="281129" y="153264"/>
                      </a:lnTo>
                      <a:cubicBezTo>
                        <a:pt x="281129" y="95286"/>
                        <a:pt x="259410" y="76544"/>
                        <a:pt x="194426" y="76544"/>
                      </a:cubicBezTo>
                      <a:lnTo>
                        <a:pt x="95286" y="76544"/>
                      </a:lnTo>
                      <a:lnTo>
                        <a:pt x="95286" y="247674"/>
                      </a:lnTo>
                      <a:cubicBezTo>
                        <a:pt x="95286" y="247674"/>
                        <a:pt x="194426" y="247674"/>
                        <a:pt x="194426" y="247674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45" name="Google Shape;645;p54"/>
              <p:cNvSpPr/>
              <p:nvPr/>
            </p:nvSpPr>
            <p:spPr>
              <a:xfrm>
                <a:off x="3906520" y="1239520"/>
                <a:ext cx="4378784" cy="4378960"/>
              </a:xfrm>
              <a:custGeom>
                <a:rect b="b" l="l" r="r" t="t"/>
                <a:pathLst>
                  <a:path extrusionOk="0" h="4378960" w="4378784">
                    <a:moveTo>
                      <a:pt x="1104374" y="4378960"/>
                    </a:moveTo>
                    <a:cubicBezTo>
                      <a:pt x="894359" y="4378960"/>
                      <a:pt x="723579" y="4208181"/>
                      <a:pt x="723579" y="3998166"/>
                    </a:cubicBezTo>
                    <a:lnTo>
                      <a:pt x="723579" y="1104374"/>
                    </a:lnTo>
                    <a:cubicBezTo>
                      <a:pt x="723579" y="915553"/>
                      <a:pt x="569965" y="761764"/>
                      <a:pt x="380970" y="761764"/>
                    </a:cubicBezTo>
                    <a:cubicBezTo>
                      <a:pt x="191974" y="761764"/>
                      <a:pt x="38360" y="915378"/>
                      <a:pt x="38360" y="1104374"/>
                    </a:cubicBezTo>
                    <a:lnTo>
                      <a:pt x="38360" y="2460801"/>
                    </a:lnTo>
                    <a:lnTo>
                      <a:pt x="0" y="2460801"/>
                    </a:lnTo>
                    <a:lnTo>
                      <a:pt x="0" y="1104374"/>
                    </a:lnTo>
                    <a:cubicBezTo>
                      <a:pt x="0" y="894359"/>
                      <a:pt x="170779" y="723579"/>
                      <a:pt x="380794" y="723579"/>
                    </a:cubicBezTo>
                    <a:cubicBezTo>
                      <a:pt x="590809" y="723579"/>
                      <a:pt x="761589" y="894359"/>
                      <a:pt x="761589" y="1104374"/>
                    </a:cubicBezTo>
                    <a:lnTo>
                      <a:pt x="761589" y="3998166"/>
                    </a:lnTo>
                    <a:cubicBezTo>
                      <a:pt x="761589" y="4186986"/>
                      <a:pt x="915203" y="4340776"/>
                      <a:pt x="1104199" y="4340776"/>
                    </a:cubicBezTo>
                    <a:cubicBezTo>
                      <a:pt x="1293195" y="4340776"/>
                      <a:pt x="1446808" y="4187162"/>
                      <a:pt x="1446808" y="3998166"/>
                    </a:cubicBezTo>
                    <a:lnTo>
                      <a:pt x="1446808" y="380794"/>
                    </a:lnTo>
                    <a:cubicBezTo>
                      <a:pt x="1446808" y="170779"/>
                      <a:pt x="1617588" y="0"/>
                      <a:pt x="1827603" y="0"/>
                    </a:cubicBezTo>
                    <a:cubicBezTo>
                      <a:pt x="2037618" y="0"/>
                      <a:pt x="2208397" y="170779"/>
                      <a:pt x="2208397" y="380794"/>
                    </a:cubicBezTo>
                    <a:lnTo>
                      <a:pt x="2208397" y="3274586"/>
                    </a:lnTo>
                    <a:cubicBezTo>
                      <a:pt x="2208397" y="3463407"/>
                      <a:pt x="2362011" y="3617196"/>
                      <a:pt x="2551007" y="3617196"/>
                    </a:cubicBezTo>
                    <a:cubicBezTo>
                      <a:pt x="2740003" y="3617196"/>
                      <a:pt x="2893617" y="3463582"/>
                      <a:pt x="2893617" y="3274586"/>
                    </a:cubicBezTo>
                    <a:lnTo>
                      <a:pt x="2893617" y="1104374"/>
                    </a:lnTo>
                    <a:cubicBezTo>
                      <a:pt x="2893617" y="894359"/>
                      <a:pt x="3064396" y="723579"/>
                      <a:pt x="3274411" y="723579"/>
                    </a:cubicBezTo>
                    <a:cubicBezTo>
                      <a:pt x="3484426" y="723579"/>
                      <a:pt x="3655205" y="894359"/>
                      <a:pt x="3655205" y="1104374"/>
                    </a:cubicBezTo>
                    <a:lnTo>
                      <a:pt x="3655205" y="3636639"/>
                    </a:lnTo>
                    <a:cubicBezTo>
                      <a:pt x="3655205" y="3825459"/>
                      <a:pt x="3808819" y="3979249"/>
                      <a:pt x="3997816" y="3979249"/>
                    </a:cubicBezTo>
                    <a:cubicBezTo>
                      <a:pt x="4186811" y="3979249"/>
                      <a:pt x="4340425" y="3825635"/>
                      <a:pt x="4340425" y="3636639"/>
                    </a:cubicBezTo>
                    <a:lnTo>
                      <a:pt x="4340425" y="1918335"/>
                    </a:lnTo>
                    <a:lnTo>
                      <a:pt x="4378785" y="1918335"/>
                    </a:lnTo>
                    <a:lnTo>
                      <a:pt x="4378785" y="3636639"/>
                    </a:lnTo>
                    <a:cubicBezTo>
                      <a:pt x="4378785" y="3846654"/>
                      <a:pt x="4208006" y="4017433"/>
                      <a:pt x="3997991" y="4017433"/>
                    </a:cubicBezTo>
                    <a:cubicBezTo>
                      <a:pt x="3787976" y="4017433"/>
                      <a:pt x="3617196" y="3846654"/>
                      <a:pt x="3617196" y="3636639"/>
                    </a:cubicBezTo>
                    <a:lnTo>
                      <a:pt x="3617196" y="1104374"/>
                    </a:lnTo>
                    <a:cubicBezTo>
                      <a:pt x="3617196" y="915553"/>
                      <a:pt x="3463582" y="761764"/>
                      <a:pt x="3274586" y="761764"/>
                    </a:cubicBezTo>
                    <a:cubicBezTo>
                      <a:pt x="3085591" y="761764"/>
                      <a:pt x="2931977" y="915378"/>
                      <a:pt x="2931977" y="1104374"/>
                    </a:cubicBezTo>
                    <a:lnTo>
                      <a:pt x="2931977" y="3274762"/>
                    </a:lnTo>
                    <a:cubicBezTo>
                      <a:pt x="2931977" y="3484776"/>
                      <a:pt x="2761197" y="3655556"/>
                      <a:pt x="2551182" y="3655556"/>
                    </a:cubicBezTo>
                    <a:cubicBezTo>
                      <a:pt x="2341167" y="3655556"/>
                      <a:pt x="2170388" y="3484776"/>
                      <a:pt x="2170388" y="3274762"/>
                    </a:cubicBezTo>
                    <a:lnTo>
                      <a:pt x="2170388" y="380794"/>
                    </a:lnTo>
                    <a:cubicBezTo>
                      <a:pt x="2170388" y="191974"/>
                      <a:pt x="2016774" y="38185"/>
                      <a:pt x="1827778" y="38185"/>
                    </a:cubicBezTo>
                    <a:cubicBezTo>
                      <a:pt x="1638782" y="38185"/>
                      <a:pt x="1485168" y="191798"/>
                      <a:pt x="1485168" y="380794"/>
                    </a:cubicBezTo>
                    <a:lnTo>
                      <a:pt x="1485168" y="3997991"/>
                    </a:lnTo>
                    <a:cubicBezTo>
                      <a:pt x="1485168" y="4208006"/>
                      <a:pt x="1314389" y="4378785"/>
                      <a:pt x="1104374" y="4378785"/>
                    </a:cubicBezTo>
                    <a:lnTo>
                      <a:pt x="1104374" y="4378785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646" name="Google Shape;646;p5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8412" y="5643796"/>
              <a:ext cx="954087" cy="2417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47" name="Google Shape;647;p54"/>
          <p:cNvSpPr txBox="1"/>
          <p:nvPr>
            <p:ph idx="12" type="sldNum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lvl="0">
              <a:buNone/>
              <a:defRPr sz="1300">
                <a:solidFill>
                  <a:schemeClr val="dk1"/>
                </a:solidFill>
              </a:defRPr>
            </a:lvl1pPr>
            <a:lvl2pPr lvl="1">
              <a:buNone/>
              <a:defRPr sz="1300">
                <a:solidFill>
                  <a:schemeClr val="dk1"/>
                </a:solidFill>
              </a:defRPr>
            </a:lvl2pPr>
            <a:lvl3pPr lvl="2">
              <a:buNone/>
              <a:defRPr sz="1300">
                <a:solidFill>
                  <a:schemeClr val="dk1"/>
                </a:solidFill>
              </a:defRPr>
            </a:lvl3pPr>
            <a:lvl4pPr lvl="3">
              <a:buNone/>
              <a:defRPr sz="1300">
                <a:solidFill>
                  <a:schemeClr val="dk1"/>
                </a:solidFill>
              </a:defRPr>
            </a:lvl4pPr>
            <a:lvl5pPr lvl="4">
              <a:buNone/>
              <a:defRPr sz="1300">
                <a:solidFill>
                  <a:schemeClr val="dk1"/>
                </a:solidFill>
              </a:defRPr>
            </a:lvl5pPr>
            <a:lvl6pPr lvl="5">
              <a:buNone/>
              <a:defRPr sz="1300">
                <a:solidFill>
                  <a:schemeClr val="dk1"/>
                </a:solidFill>
              </a:defRPr>
            </a:lvl6pPr>
            <a:lvl7pPr lvl="6">
              <a:buNone/>
              <a:defRPr sz="1300">
                <a:solidFill>
                  <a:schemeClr val="dk1"/>
                </a:solidFill>
              </a:defRPr>
            </a:lvl7pPr>
            <a:lvl8pPr lvl="7">
              <a:buNone/>
              <a:defRPr sz="1300">
                <a:solidFill>
                  <a:schemeClr val="dk1"/>
                </a:solidFill>
              </a:defRPr>
            </a:lvl8pPr>
            <a:lvl9pPr lvl="8">
              <a:buNone/>
              <a:defRPr sz="1300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Bruntwood title slide 1">
  <p:cSld name="2_Bruntwood title slide 1">
    <p:bg>
      <p:bgPr>
        <a:solidFill>
          <a:schemeClr val="dk1"/>
        </a:solidFill>
      </p:bgPr>
    </p:bg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person's face&#10;&#10;Description automatically generated" id="649" name="Google Shape;649;p5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55"/>
          <p:cNvSpPr txBox="1"/>
          <p:nvPr>
            <p:ph type="ctrTitle"/>
          </p:nvPr>
        </p:nvSpPr>
        <p:spPr>
          <a:xfrm>
            <a:off x="2000252" y="1727849"/>
            <a:ext cx="8191500" cy="290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b="0" sz="7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651" name="Google Shape;651;p55"/>
          <p:cNvGrpSpPr/>
          <p:nvPr/>
        </p:nvGrpSpPr>
        <p:grpSpPr>
          <a:xfrm>
            <a:off x="5076688" y="5346678"/>
            <a:ext cx="2225811" cy="952424"/>
            <a:chOff x="5076688" y="5346678"/>
            <a:chExt cx="2225811" cy="952424"/>
          </a:xfrm>
        </p:grpSpPr>
        <p:grpSp>
          <p:nvGrpSpPr>
            <p:cNvPr id="652" name="Google Shape;652;p55"/>
            <p:cNvGrpSpPr/>
            <p:nvPr/>
          </p:nvGrpSpPr>
          <p:grpSpPr>
            <a:xfrm>
              <a:off x="5076688" y="5346678"/>
              <a:ext cx="952386" cy="952424"/>
              <a:chOff x="3906520" y="1239520"/>
              <a:chExt cx="4378784" cy="4378960"/>
            </a:xfrm>
          </p:grpSpPr>
          <p:grpSp>
            <p:nvGrpSpPr>
              <p:cNvPr id="653" name="Google Shape;653;p55"/>
              <p:cNvGrpSpPr/>
              <p:nvPr/>
            </p:nvGrpSpPr>
            <p:grpSpPr>
              <a:xfrm>
                <a:off x="4087984" y="3151023"/>
                <a:ext cx="3991859" cy="557178"/>
                <a:chOff x="4087984" y="3151023"/>
                <a:chExt cx="3991859" cy="557178"/>
              </a:xfrm>
            </p:grpSpPr>
            <p:sp>
              <p:nvSpPr>
                <p:cNvPr id="654" name="Google Shape;654;p55"/>
                <p:cNvSpPr/>
                <p:nvPr/>
              </p:nvSpPr>
              <p:spPr>
                <a:xfrm>
                  <a:off x="4087984" y="3151023"/>
                  <a:ext cx="395507" cy="557178"/>
                </a:xfrm>
                <a:custGeom>
                  <a:rect b="b" l="l" r="r" t="t"/>
                  <a:pathLst>
                    <a:path extrusionOk="0" h="557178" w="395507">
                      <a:moveTo>
                        <a:pt x="0" y="385349"/>
                      </a:moveTo>
                      <a:lnTo>
                        <a:pt x="92834" y="385349"/>
                      </a:lnTo>
                      <a:cubicBezTo>
                        <a:pt x="95111" y="458039"/>
                        <a:pt x="117531" y="477482"/>
                        <a:pt x="197404" y="477482"/>
                      </a:cubicBezTo>
                      <a:cubicBezTo>
                        <a:pt x="277276" y="477482"/>
                        <a:pt x="302674" y="458915"/>
                        <a:pt x="302674" y="399361"/>
                      </a:cubicBezTo>
                      <a:cubicBezTo>
                        <a:pt x="302674" y="343661"/>
                        <a:pt x="287260" y="324218"/>
                        <a:pt x="234537" y="318788"/>
                      </a:cubicBezTo>
                      <a:lnTo>
                        <a:pt x="140827" y="308804"/>
                      </a:lnTo>
                      <a:cubicBezTo>
                        <a:pt x="36258" y="297944"/>
                        <a:pt x="4554" y="262387"/>
                        <a:pt x="4554" y="153964"/>
                      </a:cubicBezTo>
                      <a:cubicBezTo>
                        <a:pt x="4554" y="40111"/>
                        <a:pt x="54825" y="0"/>
                        <a:pt x="197228" y="0"/>
                      </a:cubicBezTo>
                      <a:cubicBezTo>
                        <a:pt x="339632" y="0"/>
                        <a:pt x="384473" y="35557"/>
                        <a:pt x="387626" y="158694"/>
                      </a:cubicBezTo>
                      <a:lnTo>
                        <a:pt x="296368" y="158694"/>
                      </a:lnTo>
                      <a:cubicBezTo>
                        <a:pt x="293215" y="95987"/>
                        <a:pt x="272371" y="78121"/>
                        <a:pt x="197228" y="78121"/>
                      </a:cubicBezTo>
                      <a:cubicBezTo>
                        <a:pt x="122085" y="78121"/>
                        <a:pt x="96687" y="94410"/>
                        <a:pt x="96687" y="151687"/>
                      </a:cubicBezTo>
                      <a:cubicBezTo>
                        <a:pt x="96687" y="201958"/>
                        <a:pt x="110700" y="218948"/>
                        <a:pt x="163248" y="224378"/>
                      </a:cubicBezTo>
                      <a:lnTo>
                        <a:pt x="258534" y="235238"/>
                      </a:lnTo>
                      <a:cubicBezTo>
                        <a:pt x="358374" y="246798"/>
                        <a:pt x="395508" y="290237"/>
                        <a:pt x="395508" y="393931"/>
                      </a:cubicBezTo>
                      <a:cubicBezTo>
                        <a:pt x="395508" y="514615"/>
                        <a:pt x="343661" y="557179"/>
                        <a:pt x="197404" y="557179"/>
                      </a:cubicBezTo>
                      <a:cubicBezTo>
                        <a:pt x="42563" y="557179"/>
                        <a:pt x="1576" y="521622"/>
                        <a:pt x="0" y="385349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5" name="Google Shape;655;p55"/>
                <p:cNvSpPr/>
                <p:nvPr/>
              </p:nvSpPr>
              <p:spPr>
                <a:xfrm>
                  <a:off x="4824875" y="3158555"/>
                  <a:ext cx="359950" cy="541940"/>
                </a:xfrm>
                <a:custGeom>
                  <a:rect b="b" l="l" r="r" t="t"/>
                  <a:pathLst>
                    <a:path extrusionOk="0" h="541940" w="359950">
                      <a:moveTo>
                        <a:pt x="0" y="461367"/>
                      </a:moveTo>
                      <a:lnTo>
                        <a:pt x="132420" y="461367"/>
                      </a:lnTo>
                      <a:lnTo>
                        <a:pt x="132420" y="80573"/>
                      </a:lnTo>
                      <a:lnTo>
                        <a:pt x="0" y="80573"/>
                      </a:lnTo>
                      <a:lnTo>
                        <a:pt x="0" y="0"/>
                      </a:lnTo>
                      <a:lnTo>
                        <a:pt x="359951" y="0"/>
                      </a:lnTo>
                      <a:lnTo>
                        <a:pt x="359951" y="80573"/>
                      </a:lnTo>
                      <a:lnTo>
                        <a:pt x="226830" y="80573"/>
                      </a:lnTo>
                      <a:lnTo>
                        <a:pt x="226830" y="461367"/>
                      </a:lnTo>
                      <a:lnTo>
                        <a:pt x="359951" y="461367"/>
                      </a:lnTo>
                      <a:lnTo>
                        <a:pt x="359951" y="541940"/>
                      </a:lnTo>
                      <a:lnTo>
                        <a:pt x="0" y="541940"/>
                      </a:lnTo>
                      <a:cubicBezTo>
                        <a:pt x="0" y="541940"/>
                        <a:pt x="0" y="461367"/>
                        <a:pt x="0" y="461367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6" name="Google Shape;656;p55"/>
                <p:cNvSpPr/>
                <p:nvPr/>
              </p:nvSpPr>
              <p:spPr>
                <a:xfrm>
                  <a:off x="5527786" y="3151023"/>
                  <a:ext cx="395507" cy="557178"/>
                </a:xfrm>
                <a:custGeom>
                  <a:rect b="b" l="l" r="r" t="t"/>
                  <a:pathLst>
                    <a:path extrusionOk="0" h="557178" w="395507">
                      <a:moveTo>
                        <a:pt x="0" y="385349"/>
                      </a:moveTo>
                      <a:lnTo>
                        <a:pt x="92834" y="385349"/>
                      </a:lnTo>
                      <a:cubicBezTo>
                        <a:pt x="95111" y="458039"/>
                        <a:pt x="117531" y="477482"/>
                        <a:pt x="197404" y="477482"/>
                      </a:cubicBezTo>
                      <a:cubicBezTo>
                        <a:pt x="277276" y="477482"/>
                        <a:pt x="302674" y="458915"/>
                        <a:pt x="302674" y="399361"/>
                      </a:cubicBezTo>
                      <a:cubicBezTo>
                        <a:pt x="302674" y="343661"/>
                        <a:pt x="287260" y="324218"/>
                        <a:pt x="234537" y="318788"/>
                      </a:cubicBezTo>
                      <a:lnTo>
                        <a:pt x="140827" y="308804"/>
                      </a:lnTo>
                      <a:cubicBezTo>
                        <a:pt x="36258" y="297944"/>
                        <a:pt x="4554" y="262387"/>
                        <a:pt x="4554" y="153964"/>
                      </a:cubicBezTo>
                      <a:cubicBezTo>
                        <a:pt x="4554" y="40111"/>
                        <a:pt x="54825" y="0"/>
                        <a:pt x="197228" y="0"/>
                      </a:cubicBezTo>
                      <a:cubicBezTo>
                        <a:pt x="339632" y="0"/>
                        <a:pt x="384473" y="35557"/>
                        <a:pt x="387626" y="158694"/>
                      </a:cubicBezTo>
                      <a:lnTo>
                        <a:pt x="296368" y="158694"/>
                      </a:lnTo>
                      <a:cubicBezTo>
                        <a:pt x="293215" y="95987"/>
                        <a:pt x="272371" y="78121"/>
                        <a:pt x="197228" y="78121"/>
                      </a:cubicBezTo>
                      <a:cubicBezTo>
                        <a:pt x="122085" y="78121"/>
                        <a:pt x="96688" y="94410"/>
                        <a:pt x="96688" y="151687"/>
                      </a:cubicBezTo>
                      <a:cubicBezTo>
                        <a:pt x="96688" y="201958"/>
                        <a:pt x="110700" y="218948"/>
                        <a:pt x="163248" y="224378"/>
                      </a:cubicBezTo>
                      <a:lnTo>
                        <a:pt x="258534" y="235238"/>
                      </a:lnTo>
                      <a:cubicBezTo>
                        <a:pt x="358374" y="246798"/>
                        <a:pt x="395508" y="290237"/>
                        <a:pt x="395508" y="393931"/>
                      </a:cubicBezTo>
                      <a:cubicBezTo>
                        <a:pt x="395508" y="514615"/>
                        <a:pt x="343661" y="557179"/>
                        <a:pt x="197404" y="557179"/>
                      </a:cubicBezTo>
                      <a:cubicBezTo>
                        <a:pt x="42563" y="557179"/>
                        <a:pt x="1576" y="521622"/>
                        <a:pt x="0" y="385349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7" name="Google Shape;657;p55"/>
                <p:cNvSpPr/>
                <p:nvPr/>
              </p:nvSpPr>
              <p:spPr>
                <a:xfrm>
                  <a:off x="6243833" y="3158555"/>
                  <a:ext cx="401813" cy="541940"/>
                </a:xfrm>
                <a:custGeom>
                  <a:rect b="b" l="l" r="r" t="t"/>
                  <a:pathLst>
                    <a:path extrusionOk="0" h="541940" w="401813">
                      <a:moveTo>
                        <a:pt x="153964" y="86003"/>
                      </a:moveTo>
                      <a:lnTo>
                        <a:pt x="0" y="86003"/>
                      </a:lnTo>
                      <a:lnTo>
                        <a:pt x="0" y="0"/>
                      </a:lnTo>
                      <a:lnTo>
                        <a:pt x="401813" y="0"/>
                      </a:lnTo>
                      <a:lnTo>
                        <a:pt x="401813" y="86003"/>
                      </a:lnTo>
                      <a:lnTo>
                        <a:pt x="248550" y="86003"/>
                      </a:lnTo>
                      <a:lnTo>
                        <a:pt x="248550" y="541940"/>
                      </a:lnTo>
                      <a:lnTo>
                        <a:pt x="154139" y="541940"/>
                      </a:lnTo>
                      <a:lnTo>
                        <a:pt x="154139" y="86003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8" name="Google Shape;658;p55"/>
                <p:cNvSpPr/>
                <p:nvPr/>
              </p:nvSpPr>
              <p:spPr>
                <a:xfrm>
                  <a:off x="6995263" y="3158555"/>
                  <a:ext cx="356097" cy="542115"/>
                </a:xfrm>
                <a:custGeom>
                  <a:rect b="b" l="l" r="r" t="t"/>
                  <a:pathLst>
                    <a:path extrusionOk="0" h="542115" w="356097">
                      <a:moveTo>
                        <a:pt x="175" y="0"/>
                      </a:moveTo>
                      <a:lnTo>
                        <a:pt x="349967" y="0"/>
                      </a:lnTo>
                      <a:lnTo>
                        <a:pt x="349967" y="80573"/>
                      </a:lnTo>
                      <a:lnTo>
                        <a:pt x="95286" y="80573"/>
                      </a:lnTo>
                      <a:lnTo>
                        <a:pt x="95286" y="223852"/>
                      </a:lnTo>
                      <a:lnTo>
                        <a:pt x="332976" y="223852"/>
                      </a:lnTo>
                      <a:lnTo>
                        <a:pt x="332976" y="304425"/>
                      </a:lnTo>
                      <a:lnTo>
                        <a:pt x="95286" y="304425"/>
                      </a:lnTo>
                      <a:lnTo>
                        <a:pt x="95286" y="461543"/>
                      </a:lnTo>
                      <a:lnTo>
                        <a:pt x="356097" y="461543"/>
                      </a:lnTo>
                      <a:lnTo>
                        <a:pt x="356097" y="542115"/>
                      </a:lnTo>
                      <a:lnTo>
                        <a:pt x="0" y="542115"/>
                      </a:lnTo>
                      <a:lnTo>
                        <a:pt x="0" y="350"/>
                      </a:lnTo>
                      <a:lnTo>
                        <a:pt x="0" y="35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9" name="Google Shape;659;p55"/>
                <p:cNvSpPr/>
                <p:nvPr/>
              </p:nvSpPr>
              <p:spPr>
                <a:xfrm>
                  <a:off x="7705005" y="3158555"/>
                  <a:ext cx="374838" cy="541940"/>
                </a:xfrm>
                <a:custGeom>
                  <a:rect b="b" l="l" r="r" t="t"/>
                  <a:pathLst>
                    <a:path extrusionOk="0" h="541940" w="374838">
                      <a:moveTo>
                        <a:pt x="175" y="0"/>
                      </a:moveTo>
                      <a:lnTo>
                        <a:pt x="219999" y="0"/>
                      </a:lnTo>
                      <a:cubicBezTo>
                        <a:pt x="329123" y="0"/>
                        <a:pt x="374839" y="42563"/>
                        <a:pt x="374839" y="145557"/>
                      </a:cubicBezTo>
                      <a:lnTo>
                        <a:pt x="374839" y="159569"/>
                      </a:lnTo>
                      <a:cubicBezTo>
                        <a:pt x="374839" y="227706"/>
                        <a:pt x="350142" y="265540"/>
                        <a:pt x="296718" y="281129"/>
                      </a:cubicBezTo>
                      <a:cubicBezTo>
                        <a:pt x="344712" y="293566"/>
                        <a:pt x="365556" y="324393"/>
                        <a:pt x="365556" y="383247"/>
                      </a:cubicBezTo>
                      <a:lnTo>
                        <a:pt x="365556" y="541940"/>
                      </a:lnTo>
                      <a:lnTo>
                        <a:pt x="270269" y="541940"/>
                      </a:lnTo>
                      <a:lnTo>
                        <a:pt x="270269" y="390954"/>
                      </a:lnTo>
                      <a:cubicBezTo>
                        <a:pt x="270269" y="339807"/>
                        <a:pt x="252403" y="323693"/>
                        <a:pt x="200556" y="323693"/>
                      </a:cubicBezTo>
                      <a:lnTo>
                        <a:pt x="95286" y="323693"/>
                      </a:lnTo>
                      <a:lnTo>
                        <a:pt x="95286" y="541940"/>
                      </a:lnTo>
                      <a:lnTo>
                        <a:pt x="0" y="541940"/>
                      </a:lnTo>
                      <a:lnTo>
                        <a:pt x="0" y="175"/>
                      </a:lnTo>
                      <a:lnTo>
                        <a:pt x="0" y="175"/>
                      </a:lnTo>
                      <a:close/>
                      <a:moveTo>
                        <a:pt x="194426" y="247674"/>
                      </a:moveTo>
                      <a:cubicBezTo>
                        <a:pt x="259410" y="247674"/>
                        <a:pt x="281129" y="228407"/>
                        <a:pt x="281129" y="170254"/>
                      </a:cubicBezTo>
                      <a:lnTo>
                        <a:pt x="281129" y="153264"/>
                      </a:lnTo>
                      <a:cubicBezTo>
                        <a:pt x="281129" y="95286"/>
                        <a:pt x="259410" y="76544"/>
                        <a:pt x="194426" y="76544"/>
                      </a:cubicBezTo>
                      <a:lnTo>
                        <a:pt x="95286" y="76544"/>
                      </a:lnTo>
                      <a:lnTo>
                        <a:pt x="95286" y="247674"/>
                      </a:lnTo>
                      <a:cubicBezTo>
                        <a:pt x="95286" y="247674"/>
                        <a:pt x="194426" y="247674"/>
                        <a:pt x="194426" y="247674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60" name="Google Shape;660;p55"/>
              <p:cNvSpPr/>
              <p:nvPr/>
            </p:nvSpPr>
            <p:spPr>
              <a:xfrm>
                <a:off x="3906520" y="1239520"/>
                <a:ext cx="4378784" cy="4378960"/>
              </a:xfrm>
              <a:custGeom>
                <a:rect b="b" l="l" r="r" t="t"/>
                <a:pathLst>
                  <a:path extrusionOk="0" h="4378960" w="4378784">
                    <a:moveTo>
                      <a:pt x="1104374" y="4378960"/>
                    </a:moveTo>
                    <a:cubicBezTo>
                      <a:pt x="894359" y="4378960"/>
                      <a:pt x="723579" y="4208181"/>
                      <a:pt x="723579" y="3998166"/>
                    </a:cubicBezTo>
                    <a:lnTo>
                      <a:pt x="723579" y="1104374"/>
                    </a:lnTo>
                    <a:cubicBezTo>
                      <a:pt x="723579" y="915553"/>
                      <a:pt x="569965" y="761764"/>
                      <a:pt x="380970" y="761764"/>
                    </a:cubicBezTo>
                    <a:cubicBezTo>
                      <a:pt x="191974" y="761764"/>
                      <a:pt x="38360" y="915378"/>
                      <a:pt x="38360" y="1104374"/>
                    </a:cubicBezTo>
                    <a:lnTo>
                      <a:pt x="38360" y="2460801"/>
                    </a:lnTo>
                    <a:lnTo>
                      <a:pt x="0" y="2460801"/>
                    </a:lnTo>
                    <a:lnTo>
                      <a:pt x="0" y="1104374"/>
                    </a:lnTo>
                    <a:cubicBezTo>
                      <a:pt x="0" y="894359"/>
                      <a:pt x="170779" y="723579"/>
                      <a:pt x="380794" y="723579"/>
                    </a:cubicBezTo>
                    <a:cubicBezTo>
                      <a:pt x="590809" y="723579"/>
                      <a:pt x="761589" y="894359"/>
                      <a:pt x="761589" y="1104374"/>
                    </a:cubicBezTo>
                    <a:lnTo>
                      <a:pt x="761589" y="3998166"/>
                    </a:lnTo>
                    <a:cubicBezTo>
                      <a:pt x="761589" y="4186986"/>
                      <a:pt x="915203" y="4340776"/>
                      <a:pt x="1104199" y="4340776"/>
                    </a:cubicBezTo>
                    <a:cubicBezTo>
                      <a:pt x="1293195" y="4340776"/>
                      <a:pt x="1446808" y="4187162"/>
                      <a:pt x="1446808" y="3998166"/>
                    </a:cubicBezTo>
                    <a:lnTo>
                      <a:pt x="1446808" y="380794"/>
                    </a:lnTo>
                    <a:cubicBezTo>
                      <a:pt x="1446808" y="170779"/>
                      <a:pt x="1617588" y="0"/>
                      <a:pt x="1827603" y="0"/>
                    </a:cubicBezTo>
                    <a:cubicBezTo>
                      <a:pt x="2037618" y="0"/>
                      <a:pt x="2208397" y="170779"/>
                      <a:pt x="2208397" y="380794"/>
                    </a:cubicBezTo>
                    <a:lnTo>
                      <a:pt x="2208397" y="3274586"/>
                    </a:lnTo>
                    <a:cubicBezTo>
                      <a:pt x="2208397" y="3463407"/>
                      <a:pt x="2362011" y="3617196"/>
                      <a:pt x="2551007" y="3617196"/>
                    </a:cubicBezTo>
                    <a:cubicBezTo>
                      <a:pt x="2740003" y="3617196"/>
                      <a:pt x="2893617" y="3463582"/>
                      <a:pt x="2893617" y="3274586"/>
                    </a:cubicBezTo>
                    <a:lnTo>
                      <a:pt x="2893617" y="1104374"/>
                    </a:lnTo>
                    <a:cubicBezTo>
                      <a:pt x="2893617" y="894359"/>
                      <a:pt x="3064396" y="723579"/>
                      <a:pt x="3274411" y="723579"/>
                    </a:cubicBezTo>
                    <a:cubicBezTo>
                      <a:pt x="3484426" y="723579"/>
                      <a:pt x="3655205" y="894359"/>
                      <a:pt x="3655205" y="1104374"/>
                    </a:cubicBezTo>
                    <a:lnTo>
                      <a:pt x="3655205" y="3636639"/>
                    </a:lnTo>
                    <a:cubicBezTo>
                      <a:pt x="3655205" y="3825459"/>
                      <a:pt x="3808819" y="3979249"/>
                      <a:pt x="3997816" y="3979249"/>
                    </a:cubicBezTo>
                    <a:cubicBezTo>
                      <a:pt x="4186811" y="3979249"/>
                      <a:pt x="4340425" y="3825635"/>
                      <a:pt x="4340425" y="3636639"/>
                    </a:cubicBezTo>
                    <a:lnTo>
                      <a:pt x="4340425" y="1918335"/>
                    </a:lnTo>
                    <a:lnTo>
                      <a:pt x="4378785" y="1918335"/>
                    </a:lnTo>
                    <a:lnTo>
                      <a:pt x="4378785" y="3636639"/>
                    </a:lnTo>
                    <a:cubicBezTo>
                      <a:pt x="4378785" y="3846654"/>
                      <a:pt x="4208006" y="4017433"/>
                      <a:pt x="3997991" y="4017433"/>
                    </a:cubicBezTo>
                    <a:cubicBezTo>
                      <a:pt x="3787976" y="4017433"/>
                      <a:pt x="3617196" y="3846654"/>
                      <a:pt x="3617196" y="3636639"/>
                    </a:cubicBezTo>
                    <a:lnTo>
                      <a:pt x="3617196" y="1104374"/>
                    </a:lnTo>
                    <a:cubicBezTo>
                      <a:pt x="3617196" y="915553"/>
                      <a:pt x="3463582" y="761764"/>
                      <a:pt x="3274586" y="761764"/>
                    </a:cubicBezTo>
                    <a:cubicBezTo>
                      <a:pt x="3085591" y="761764"/>
                      <a:pt x="2931977" y="915378"/>
                      <a:pt x="2931977" y="1104374"/>
                    </a:cubicBezTo>
                    <a:lnTo>
                      <a:pt x="2931977" y="3274762"/>
                    </a:lnTo>
                    <a:cubicBezTo>
                      <a:pt x="2931977" y="3484776"/>
                      <a:pt x="2761197" y="3655556"/>
                      <a:pt x="2551182" y="3655556"/>
                    </a:cubicBezTo>
                    <a:cubicBezTo>
                      <a:pt x="2341167" y="3655556"/>
                      <a:pt x="2170388" y="3484776"/>
                      <a:pt x="2170388" y="3274762"/>
                    </a:cubicBezTo>
                    <a:lnTo>
                      <a:pt x="2170388" y="380794"/>
                    </a:lnTo>
                    <a:cubicBezTo>
                      <a:pt x="2170388" y="191974"/>
                      <a:pt x="2016774" y="38185"/>
                      <a:pt x="1827778" y="38185"/>
                    </a:cubicBezTo>
                    <a:cubicBezTo>
                      <a:pt x="1638782" y="38185"/>
                      <a:pt x="1485168" y="191798"/>
                      <a:pt x="1485168" y="380794"/>
                    </a:cubicBezTo>
                    <a:lnTo>
                      <a:pt x="1485168" y="3997991"/>
                    </a:lnTo>
                    <a:cubicBezTo>
                      <a:pt x="1485168" y="4208006"/>
                      <a:pt x="1314389" y="4378785"/>
                      <a:pt x="1104374" y="4378785"/>
                    </a:cubicBezTo>
                    <a:lnTo>
                      <a:pt x="1104374" y="4378785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661" name="Google Shape;661;p5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8412" y="5643796"/>
              <a:ext cx="954087" cy="2417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62" name="Google Shape;662;p55"/>
          <p:cNvSpPr txBox="1"/>
          <p:nvPr>
            <p:ph idx="12" type="sldNum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lvl="0">
              <a:buNone/>
              <a:defRPr sz="1300">
                <a:solidFill>
                  <a:schemeClr val="dk1"/>
                </a:solidFill>
              </a:defRPr>
            </a:lvl1pPr>
            <a:lvl2pPr lvl="1">
              <a:buNone/>
              <a:defRPr sz="1300">
                <a:solidFill>
                  <a:schemeClr val="dk1"/>
                </a:solidFill>
              </a:defRPr>
            </a:lvl2pPr>
            <a:lvl3pPr lvl="2">
              <a:buNone/>
              <a:defRPr sz="1300">
                <a:solidFill>
                  <a:schemeClr val="dk1"/>
                </a:solidFill>
              </a:defRPr>
            </a:lvl3pPr>
            <a:lvl4pPr lvl="3">
              <a:buNone/>
              <a:defRPr sz="1300">
                <a:solidFill>
                  <a:schemeClr val="dk1"/>
                </a:solidFill>
              </a:defRPr>
            </a:lvl4pPr>
            <a:lvl5pPr lvl="4">
              <a:buNone/>
              <a:defRPr sz="1300">
                <a:solidFill>
                  <a:schemeClr val="dk1"/>
                </a:solidFill>
              </a:defRPr>
            </a:lvl5pPr>
            <a:lvl6pPr lvl="5">
              <a:buNone/>
              <a:defRPr sz="1300">
                <a:solidFill>
                  <a:schemeClr val="dk1"/>
                </a:solidFill>
              </a:defRPr>
            </a:lvl6pPr>
            <a:lvl7pPr lvl="6">
              <a:buNone/>
              <a:defRPr sz="1300">
                <a:solidFill>
                  <a:schemeClr val="dk1"/>
                </a:solidFill>
              </a:defRPr>
            </a:lvl7pPr>
            <a:lvl8pPr lvl="7">
              <a:buNone/>
              <a:defRPr sz="1300">
                <a:solidFill>
                  <a:schemeClr val="dk1"/>
                </a:solidFill>
              </a:defRPr>
            </a:lvl8pPr>
            <a:lvl9pPr lvl="8">
              <a:buNone/>
              <a:defRPr sz="1300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Bruntwood title slide 1">
  <p:cSld name="3_Bruntwood title slide 1">
    <p:bg>
      <p:bgPr>
        <a:solidFill>
          <a:schemeClr val="dk1"/>
        </a:solidFill>
      </p:bgPr>
    </p:bg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person&#10;&#10;Description automatically generated" id="664" name="Google Shape;664;p5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3433"/>
            <a:ext cx="12191998" cy="6864865"/>
          </a:xfrm>
          <a:prstGeom prst="rect">
            <a:avLst/>
          </a:prstGeom>
          <a:noFill/>
          <a:ln>
            <a:noFill/>
          </a:ln>
        </p:spPr>
      </p:pic>
      <p:sp>
        <p:nvSpPr>
          <p:cNvPr id="665" name="Google Shape;665;p56"/>
          <p:cNvSpPr txBox="1"/>
          <p:nvPr>
            <p:ph type="ctrTitle"/>
          </p:nvPr>
        </p:nvSpPr>
        <p:spPr>
          <a:xfrm>
            <a:off x="2000252" y="1727849"/>
            <a:ext cx="8191500" cy="290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b="0" sz="7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666" name="Google Shape;666;p56"/>
          <p:cNvGrpSpPr/>
          <p:nvPr/>
        </p:nvGrpSpPr>
        <p:grpSpPr>
          <a:xfrm>
            <a:off x="5076688" y="5346678"/>
            <a:ext cx="2225811" cy="952424"/>
            <a:chOff x="5076688" y="5346678"/>
            <a:chExt cx="2225811" cy="952424"/>
          </a:xfrm>
        </p:grpSpPr>
        <p:grpSp>
          <p:nvGrpSpPr>
            <p:cNvPr id="667" name="Google Shape;667;p56"/>
            <p:cNvGrpSpPr/>
            <p:nvPr/>
          </p:nvGrpSpPr>
          <p:grpSpPr>
            <a:xfrm>
              <a:off x="5076688" y="5346678"/>
              <a:ext cx="952386" cy="952424"/>
              <a:chOff x="3906520" y="1239520"/>
              <a:chExt cx="4378784" cy="4378960"/>
            </a:xfrm>
          </p:grpSpPr>
          <p:grpSp>
            <p:nvGrpSpPr>
              <p:cNvPr id="668" name="Google Shape;668;p56"/>
              <p:cNvGrpSpPr/>
              <p:nvPr/>
            </p:nvGrpSpPr>
            <p:grpSpPr>
              <a:xfrm>
                <a:off x="4087984" y="3151023"/>
                <a:ext cx="3991859" cy="557178"/>
                <a:chOff x="4087984" y="3151023"/>
                <a:chExt cx="3991859" cy="557178"/>
              </a:xfrm>
            </p:grpSpPr>
            <p:sp>
              <p:nvSpPr>
                <p:cNvPr id="669" name="Google Shape;669;p56"/>
                <p:cNvSpPr/>
                <p:nvPr/>
              </p:nvSpPr>
              <p:spPr>
                <a:xfrm>
                  <a:off x="4087984" y="3151023"/>
                  <a:ext cx="395507" cy="557178"/>
                </a:xfrm>
                <a:custGeom>
                  <a:rect b="b" l="l" r="r" t="t"/>
                  <a:pathLst>
                    <a:path extrusionOk="0" h="557178" w="395507">
                      <a:moveTo>
                        <a:pt x="0" y="385349"/>
                      </a:moveTo>
                      <a:lnTo>
                        <a:pt x="92834" y="385349"/>
                      </a:lnTo>
                      <a:cubicBezTo>
                        <a:pt x="95111" y="458039"/>
                        <a:pt x="117531" y="477482"/>
                        <a:pt x="197404" y="477482"/>
                      </a:cubicBezTo>
                      <a:cubicBezTo>
                        <a:pt x="277276" y="477482"/>
                        <a:pt x="302674" y="458915"/>
                        <a:pt x="302674" y="399361"/>
                      </a:cubicBezTo>
                      <a:cubicBezTo>
                        <a:pt x="302674" y="343661"/>
                        <a:pt x="287260" y="324218"/>
                        <a:pt x="234537" y="318788"/>
                      </a:cubicBezTo>
                      <a:lnTo>
                        <a:pt x="140827" y="308804"/>
                      </a:lnTo>
                      <a:cubicBezTo>
                        <a:pt x="36258" y="297944"/>
                        <a:pt x="4554" y="262387"/>
                        <a:pt x="4554" y="153964"/>
                      </a:cubicBezTo>
                      <a:cubicBezTo>
                        <a:pt x="4554" y="40111"/>
                        <a:pt x="54825" y="0"/>
                        <a:pt x="197228" y="0"/>
                      </a:cubicBezTo>
                      <a:cubicBezTo>
                        <a:pt x="339632" y="0"/>
                        <a:pt x="384473" y="35557"/>
                        <a:pt x="387626" y="158694"/>
                      </a:cubicBezTo>
                      <a:lnTo>
                        <a:pt x="296368" y="158694"/>
                      </a:lnTo>
                      <a:cubicBezTo>
                        <a:pt x="293215" y="95987"/>
                        <a:pt x="272371" y="78121"/>
                        <a:pt x="197228" y="78121"/>
                      </a:cubicBezTo>
                      <a:cubicBezTo>
                        <a:pt x="122085" y="78121"/>
                        <a:pt x="96687" y="94410"/>
                        <a:pt x="96687" y="151687"/>
                      </a:cubicBezTo>
                      <a:cubicBezTo>
                        <a:pt x="96687" y="201958"/>
                        <a:pt x="110700" y="218948"/>
                        <a:pt x="163248" y="224378"/>
                      </a:cubicBezTo>
                      <a:lnTo>
                        <a:pt x="258534" y="235238"/>
                      </a:lnTo>
                      <a:cubicBezTo>
                        <a:pt x="358374" y="246798"/>
                        <a:pt x="395508" y="290237"/>
                        <a:pt x="395508" y="393931"/>
                      </a:cubicBezTo>
                      <a:cubicBezTo>
                        <a:pt x="395508" y="514615"/>
                        <a:pt x="343661" y="557179"/>
                        <a:pt x="197404" y="557179"/>
                      </a:cubicBezTo>
                      <a:cubicBezTo>
                        <a:pt x="42563" y="557179"/>
                        <a:pt x="1576" y="521622"/>
                        <a:pt x="0" y="385349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0" name="Google Shape;670;p56"/>
                <p:cNvSpPr/>
                <p:nvPr/>
              </p:nvSpPr>
              <p:spPr>
                <a:xfrm>
                  <a:off x="4824875" y="3158555"/>
                  <a:ext cx="359950" cy="541940"/>
                </a:xfrm>
                <a:custGeom>
                  <a:rect b="b" l="l" r="r" t="t"/>
                  <a:pathLst>
                    <a:path extrusionOk="0" h="541940" w="359950">
                      <a:moveTo>
                        <a:pt x="0" y="461367"/>
                      </a:moveTo>
                      <a:lnTo>
                        <a:pt x="132420" y="461367"/>
                      </a:lnTo>
                      <a:lnTo>
                        <a:pt x="132420" y="80573"/>
                      </a:lnTo>
                      <a:lnTo>
                        <a:pt x="0" y="80573"/>
                      </a:lnTo>
                      <a:lnTo>
                        <a:pt x="0" y="0"/>
                      </a:lnTo>
                      <a:lnTo>
                        <a:pt x="359951" y="0"/>
                      </a:lnTo>
                      <a:lnTo>
                        <a:pt x="359951" y="80573"/>
                      </a:lnTo>
                      <a:lnTo>
                        <a:pt x="226830" y="80573"/>
                      </a:lnTo>
                      <a:lnTo>
                        <a:pt x="226830" y="461367"/>
                      </a:lnTo>
                      <a:lnTo>
                        <a:pt x="359951" y="461367"/>
                      </a:lnTo>
                      <a:lnTo>
                        <a:pt x="359951" y="541940"/>
                      </a:lnTo>
                      <a:lnTo>
                        <a:pt x="0" y="541940"/>
                      </a:lnTo>
                      <a:cubicBezTo>
                        <a:pt x="0" y="541940"/>
                        <a:pt x="0" y="461367"/>
                        <a:pt x="0" y="461367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1" name="Google Shape;671;p56"/>
                <p:cNvSpPr/>
                <p:nvPr/>
              </p:nvSpPr>
              <p:spPr>
                <a:xfrm>
                  <a:off x="5527786" y="3151023"/>
                  <a:ext cx="395507" cy="557178"/>
                </a:xfrm>
                <a:custGeom>
                  <a:rect b="b" l="l" r="r" t="t"/>
                  <a:pathLst>
                    <a:path extrusionOk="0" h="557178" w="395507">
                      <a:moveTo>
                        <a:pt x="0" y="385349"/>
                      </a:moveTo>
                      <a:lnTo>
                        <a:pt x="92834" y="385349"/>
                      </a:lnTo>
                      <a:cubicBezTo>
                        <a:pt x="95111" y="458039"/>
                        <a:pt x="117531" y="477482"/>
                        <a:pt x="197404" y="477482"/>
                      </a:cubicBezTo>
                      <a:cubicBezTo>
                        <a:pt x="277276" y="477482"/>
                        <a:pt x="302674" y="458915"/>
                        <a:pt x="302674" y="399361"/>
                      </a:cubicBezTo>
                      <a:cubicBezTo>
                        <a:pt x="302674" y="343661"/>
                        <a:pt x="287260" y="324218"/>
                        <a:pt x="234537" y="318788"/>
                      </a:cubicBezTo>
                      <a:lnTo>
                        <a:pt x="140827" y="308804"/>
                      </a:lnTo>
                      <a:cubicBezTo>
                        <a:pt x="36258" y="297944"/>
                        <a:pt x="4554" y="262387"/>
                        <a:pt x="4554" y="153964"/>
                      </a:cubicBezTo>
                      <a:cubicBezTo>
                        <a:pt x="4554" y="40111"/>
                        <a:pt x="54825" y="0"/>
                        <a:pt x="197228" y="0"/>
                      </a:cubicBezTo>
                      <a:cubicBezTo>
                        <a:pt x="339632" y="0"/>
                        <a:pt x="384473" y="35557"/>
                        <a:pt x="387626" y="158694"/>
                      </a:cubicBezTo>
                      <a:lnTo>
                        <a:pt x="296368" y="158694"/>
                      </a:lnTo>
                      <a:cubicBezTo>
                        <a:pt x="293215" y="95987"/>
                        <a:pt x="272371" y="78121"/>
                        <a:pt x="197228" y="78121"/>
                      </a:cubicBezTo>
                      <a:cubicBezTo>
                        <a:pt x="122085" y="78121"/>
                        <a:pt x="96688" y="94410"/>
                        <a:pt x="96688" y="151687"/>
                      </a:cubicBezTo>
                      <a:cubicBezTo>
                        <a:pt x="96688" y="201958"/>
                        <a:pt x="110700" y="218948"/>
                        <a:pt x="163248" y="224378"/>
                      </a:cubicBezTo>
                      <a:lnTo>
                        <a:pt x="258534" y="235238"/>
                      </a:lnTo>
                      <a:cubicBezTo>
                        <a:pt x="358374" y="246798"/>
                        <a:pt x="395508" y="290237"/>
                        <a:pt x="395508" y="393931"/>
                      </a:cubicBezTo>
                      <a:cubicBezTo>
                        <a:pt x="395508" y="514615"/>
                        <a:pt x="343661" y="557179"/>
                        <a:pt x="197404" y="557179"/>
                      </a:cubicBezTo>
                      <a:cubicBezTo>
                        <a:pt x="42563" y="557179"/>
                        <a:pt x="1576" y="521622"/>
                        <a:pt x="0" y="385349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2" name="Google Shape;672;p56"/>
                <p:cNvSpPr/>
                <p:nvPr/>
              </p:nvSpPr>
              <p:spPr>
                <a:xfrm>
                  <a:off x="6243833" y="3158555"/>
                  <a:ext cx="401813" cy="541940"/>
                </a:xfrm>
                <a:custGeom>
                  <a:rect b="b" l="l" r="r" t="t"/>
                  <a:pathLst>
                    <a:path extrusionOk="0" h="541940" w="401813">
                      <a:moveTo>
                        <a:pt x="153964" y="86003"/>
                      </a:moveTo>
                      <a:lnTo>
                        <a:pt x="0" y="86003"/>
                      </a:lnTo>
                      <a:lnTo>
                        <a:pt x="0" y="0"/>
                      </a:lnTo>
                      <a:lnTo>
                        <a:pt x="401813" y="0"/>
                      </a:lnTo>
                      <a:lnTo>
                        <a:pt x="401813" y="86003"/>
                      </a:lnTo>
                      <a:lnTo>
                        <a:pt x="248550" y="86003"/>
                      </a:lnTo>
                      <a:lnTo>
                        <a:pt x="248550" y="541940"/>
                      </a:lnTo>
                      <a:lnTo>
                        <a:pt x="154139" y="541940"/>
                      </a:lnTo>
                      <a:lnTo>
                        <a:pt x="154139" y="86003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3" name="Google Shape;673;p56"/>
                <p:cNvSpPr/>
                <p:nvPr/>
              </p:nvSpPr>
              <p:spPr>
                <a:xfrm>
                  <a:off x="6995263" y="3158555"/>
                  <a:ext cx="356097" cy="542115"/>
                </a:xfrm>
                <a:custGeom>
                  <a:rect b="b" l="l" r="r" t="t"/>
                  <a:pathLst>
                    <a:path extrusionOk="0" h="542115" w="356097">
                      <a:moveTo>
                        <a:pt x="175" y="0"/>
                      </a:moveTo>
                      <a:lnTo>
                        <a:pt x="349967" y="0"/>
                      </a:lnTo>
                      <a:lnTo>
                        <a:pt x="349967" y="80573"/>
                      </a:lnTo>
                      <a:lnTo>
                        <a:pt x="95286" y="80573"/>
                      </a:lnTo>
                      <a:lnTo>
                        <a:pt x="95286" y="223852"/>
                      </a:lnTo>
                      <a:lnTo>
                        <a:pt x="332976" y="223852"/>
                      </a:lnTo>
                      <a:lnTo>
                        <a:pt x="332976" y="304425"/>
                      </a:lnTo>
                      <a:lnTo>
                        <a:pt x="95286" y="304425"/>
                      </a:lnTo>
                      <a:lnTo>
                        <a:pt x="95286" y="461543"/>
                      </a:lnTo>
                      <a:lnTo>
                        <a:pt x="356097" y="461543"/>
                      </a:lnTo>
                      <a:lnTo>
                        <a:pt x="356097" y="542115"/>
                      </a:lnTo>
                      <a:lnTo>
                        <a:pt x="0" y="542115"/>
                      </a:lnTo>
                      <a:lnTo>
                        <a:pt x="0" y="350"/>
                      </a:lnTo>
                      <a:lnTo>
                        <a:pt x="0" y="35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4" name="Google Shape;674;p56"/>
                <p:cNvSpPr/>
                <p:nvPr/>
              </p:nvSpPr>
              <p:spPr>
                <a:xfrm>
                  <a:off x="7705005" y="3158555"/>
                  <a:ext cx="374838" cy="541940"/>
                </a:xfrm>
                <a:custGeom>
                  <a:rect b="b" l="l" r="r" t="t"/>
                  <a:pathLst>
                    <a:path extrusionOk="0" h="541940" w="374838">
                      <a:moveTo>
                        <a:pt x="175" y="0"/>
                      </a:moveTo>
                      <a:lnTo>
                        <a:pt x="219999" y="0"/>
                      </a:lnTo>
                      <a:cubicBezTo>
                        <a:pt x="329123" y="0"/>
                        <a:pt x="374839" y="42563"/>
                        <a:pt x="374839" y="145557"/>
                      </a:cubicBezTo>
                      <a:lnTo>
                        <a:pt x="374839" y="159569"/>
                      </a:lnTo>
                      <a:cubicBezTo>
                        <a:pt x="374839" y="227706"/>
                        <a:pt x="350142" y="265540"/>
                        <a:pt x="296718" y="281129"/>
                      </a:cubicBezTo>
                      <a:cubicBezTo>
                        <a:pt x="344712" y="293566"/>
                        <a:pt x="365556" y="324393"/>
                        <a:pt x="365556" y="383247"/>
                      </a:cubicBezTo>
                      <a:lnTo>
                        <a:pt x="365556" y="541940"/>
                      </a:lnTo>
                      <a:lnTo>
                        <a:pt x="270269" y="541940"/>
                      </a:lnTo>
                      <a:lnTo>
                        <a:pt x="270269" y="390954"/>
                      </a:lnTo>
                      <a:cubicBezTo>
                        <a:pt x="270269" y="339807"/>
                        <a:pt x="252403" y="323693"/>
                        <a:pt x="200556" y="323693"/>
                      </a:cubicBezTo>
                      <a:lnTo>
                        <a:pt x="95286" y="323693"/>
                      </a:lnTo>
                      <a:lnTo>
                        <a:pt x="95286" y="541940"/>
                      </a:lnTo>
                      <a:lnTo>
                        <a:pt x="0" y="541940"/>
                      </a:lnTo>
                      <a:lnTo>
                        <a:pt x="0" y="175"/>
                      </a:lnTo>
                      <a:lnTo>
                        <a:pt x="0" y="175"/>
                      </a:lnTo>
                      <a:close/>
                      <a:moveTo>
                        <a:pt x="194426" y="247674"/>
                      </a:moveTo>
                      <a:cubicBezTo>
                        <a:pt x="259410" y="247674"/>
                        <a:pt x="281129" y="228407"/>
                        <a:pt x="281129" y="170254"/>
                      </a:cubicBezTo>
                      <a:lnTo>
                        <a:pt x="281129" y="153264"/>
                      </a:lnTo>
                      <a:cubicBezTo>
                        <a:pt x="281129" y="95286"/>
                        <a:pt x="259410" y="76544"/>
                        <a:pt x="194426" y="76544"/>
                      </a:cubicBezTo>
                      <a:lnTo>
                        <a:pt x="95286" y="76544"/>
                      </a:lnTo>
                      <a:lnTo>
                        <a:pt x="95286" y="247674"/>
                      </a:lnTo>
                      <a:cubicBezTo>
                        <a:pt x="95286" y="247674"/>
                        <a:pt x="194426" y="247674"/>
                        <a:pt x="194426" y="247674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75" name="Google Shape;675;p56"/>
              <p:cNvSpPr/>
              <p:nvPr/>
            </p:nvSpPr>
            <p:spPr>
              <a:xfrm>
                <a:off x="3906520" y="1239520"/>
                <a:ext cx="4378784" cy="4378960"/>
              </a:xfrm>
              <a:custGeom>
                <a:rect b="b" l="l" r="r" t="t"/>
                <a:pathLst>
                  <a:path extrusionOk="0" h="4378960" w="4378784">
                    <a:moveTo>
                      <a:pt x="1104374" y="4378960"/>
                    </a:moveTo>
                    <a:cubicBezTo>
                      <a:pt x="894359" y="4378960"/>
                      <a:pt x="723579" y="4208181"/>
                      <a:pt x="723579" y="3998166"/>
                    </a:cubicBezTo>
                    <a:lnTo>
                      <a:pt x="723579" y="1104374"/>
                    </a:lnTo>
                    <a:cubicBezTo>
                      <a:pt x="723579" y="915553"/>
                      <a:pt x="569965" y="761764"/>
                      <a:pt x="380970" y="761764"/>
                    </a:cubicBezTo>
                    <a:cubicBezTo>
                      <a:pt x="191974" y="761764"/>
                      <a:pt x="38360" y="915378"/>
                      <a:pt x="38360" y="1104374"/>
                    </a:cubicBezTo>
                    <a:lnTo>
                      <a:pt x="38360" y="2460801"/>
                    </a:lnTo>
                    <a:lnTo>
                      <a:pt x="0" y="2460801"/>
                    </a:lnTo>
                    <a:lnTo>
                      <a:pt x="0" y="1104374"/>
                    </a:lnTo>
                    <a:cubicBezTo>
                      <a:pt x="0" y="894359"/>
                      <a:pt x="170779" y="723579"/>
                      <a:pt x="380794" y="723579"/>
                    </a:cubicBezTo>
                    <a:cubicBezTo>
                      <a:pt x="590809" y="723579"/>
                      <a:pt x="761589" y="894359"/>
                      <a:pt x="761589" y="1104374"/>
                    </a:cubicBezTo>
                    <a:lnTo>
                      <a:pt x="761589" y="3998166"/>
                    </a:lnTo>
                    <a:cubicBezTo>
                      <a:pt x="761589" y="4186986"/>
                      <a:pt x="915203" y="4340776"/>
                      <a:pt x="1104199" y="4340776"/>
                    </a:cubicBezTo>
                    <a:cubicBezTo>
                      <a:pt x="1293195" y="4340776"/>
                      <a:pt x="1446808" y="4187162"/>
                      <a:pt x="1446808" y="3998166"/>
                    </a:cubicBezTo>
                    <a:lnTo>
                      <a:pt x="1446808" y="380794"/>
                    </a:lnTo>
                    <a:cubicBezTo>
                      <a:pt x="1446808" y="170779"/>
                      <a:pt x="1617588" y="0"/>
                      <a:pt x="1827603" y="0"/>
                    </a:cubicBezTo>
                    <a:cubicBezTo>
                      <a:pt x="2037618" y="0"/>
                      <a:pt x="2208397" y="170779"/>
                      <a:pt x="2208397" y="380794"/>
                    </a:cubicBezTo>
                    <a:lnTo>
                      <a:pt x="2208397" y="3274586"/>
                    </a:lnTo>
                    <a:cubicBezTo>
                      <a:pt x="2208397" y="3463407"/>
                      <a:pt x="2362011" y="3617196"/>
                      <a:pt x="2551007" y="3617196"/>
                    </a:cubicBezTo>
                    <a:cubicBezTo>
                      <a:pt x="2740003" y="3617196"/>
                      <a:pt x="2893617" y="3463582"/>
                      <a:pt x="2893617" y="3274586"/>
                    </a:cubicBezTo>
                    <a:lnTo>
                      <a:pt x="2893617" y="1104374"/>
                    </a:lnTo>
                    <a:cubicBezTo>
                      <a:pt x="2893617" y="894359"/>
                      <a:pt x="3064396" y="723579"/>
                      <a:pt x="3274411" y="723579"/>
                    </a:cubicBezTo>
                    <a:cubicBezTo>
                      <a:pt x="3484426" y="723579"/>
                      <a:pt x="3655205" y="894359"/>
                      <a:pt x="3655205" y="1104374"/>
                    </a:cubicBezTo>
                    <a:lnTo>
                      <a:pt x="3655205" y="3636639"/>
                    </a:lnTo>
                    <a:cubicBezTo>
                      <a:pt x="3655205" y="3825459"/>
                      <a:pt x="3808819" y="3979249"/>
                      <a:pt x="3997816" y="3979249"/>
                    </a:cubicBezTo>
                    <a:cubicBezTo>
                      <a:pt x="4186811" y="3979249"/>
                      <a:pt x="4340425" y="3825635"/>
                      <a:pt x="4340425" y="3636639"/>
                    </a:cubicBezTo>
                    <a:lnTo>
                      <a:pt x="4340425" y="1918335"/>
                    </a:lnTo>
                    <a:lnTo>
                      <a:pt x="4378785" y="1918335"/>
                    </a:lnTo>
                    <a:lnTo>
                      <a:pt x="4378785" y="3636639"/>
                    </a:lnTo>
                    <a:cubicBezTo>
                      <a:pt x="4378785" y="3846654"/>
                      <a:pt x="4208006" y="4017433"/>
                      <a:pt x="3997991" y="4017433"/>
                    </a:cubicBezTo>
                    <a:cubicBezTo>
                      <a:pt x="3787976" y="4017433"/>
                      <a:pt x="3617196" y="3846654"/>
                      <a:pt x="3617196" y="3636639"/>
                    </a:cubicBezTo>
                    <a:lnTo>
                      <a:pt x="3617196" y="1104374"/>
                    </a:lnTo>
                    <a:cubicBezTo>
                      <a:pt x="3617196" y="915553"/>
                      <a:pt x="3463582" y="761764"/>
                      <a:pt x="3274586" y="761764"/>
                    </a:cubicBezTo>
                    <a:cubicBezTo>
                      <a:pt x="3085591" y="761764"/>
                      <a:pt x="2931977" y="915378"/>
                      <a:pt x="2931977" y="1104374"/>
                    </a:cubicBezTo>
                    <a:lnTo>
                      <a:pt x="2931977" y="3274762"/>
                    </a:lnTo>
                    <a:cubicBezTo>
                      <a:pt x="2931977" y="3484776"/>
                      <a:pt x="2761197" y="3655556"/>
                      <a:pt x="2551182" y="3655556"/>
                    </a:cubicBezTo>
                    <a:cubicBezTo>
                      <a:pt x="2341167" y="3655556"/>
                      <a:pt x="2170388" y="3484776"/>
                      <a:pt x="2170388" y="3274762"/>
                    </a:cubicBezTo>
                    <a:lnTo>
                      <a:pt x="2170388" y="380794"/>
                    </a:lnTo>
                    <a:cubicBezTo>
                      <a:pt x="2170388" y="191974"/>
                      <a:pt x="2016774" y="38185"/>
                      <a:pt x="1827778" y="38185"/>
                    </a:cubicBezTo>
                    <a:cubicBezTo>
                      <a:pt x="1638782" y="38185"/>
                      <a:pt x="1485168" y="191798"/>
                      <a:pt x="1485168" y="380794"/>
                    </a:cubicBezTo>
                    <a:lnTo>
                      <a:pt x="1485168" y="3997991"/>
                    </a:lnTo>
                    <a:cubicBezTo>
                      <a:pt x="1485168" y="4208006"/>
                      <a:pt x="1314389" y="4378785"/>
                      <a:pt x="1104374" y="4378785"/>
                    </a:cubicBezTo>
                    <a:lnTo>
                      <a:pt x="1104374" y="4378785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676" name="Google Shape;676;p5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8412" y="5643796"/>
              <a:ext cx="954087" cy="2417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77" name="Google Shape;677;p56"/>
          <p:cNvSpPr txBox="1"/>
          <p:nvPr>
            <p:ph idx="12" type="sldNum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lvl="0">
              <a:buNone/>
              <a:defRPr sz="1300">
                <a:solidFill>
                  <a:schemeClr val="dk1"/>
                </a:solidFill>
              </a:defRPr>
            </a:lvl1pPr>
            <a:lvl2pPr lvl="1">
              <a:buNone/>
              <a:defRPr sz="1300">
                <a:solidFill>
                  <a:schemeClr val="dk1"/>
                </a:solidFill>
              </a:defRPr>
            </a:lvl2pPr>
            <a:lvl3pPr lvl="2">
              <a:buNone/>
              <a:defRPr sz="1300">
                <a:solidFill>
                  <a:schemeClr val="dk1"/>
                </a:solidFill>
              </a:defRPr>
            </a:lvl3pPr>
            <a:lvl4pPr lvl="3">
              <a:buNone/>
              <a:defRPr sz="1300">
                <a:solidFill>
                  <a:schemeClr val="dk1"/>
                </a:solidFill>
              </a:defRPr>
            </a:lvl4pPr>
            <a:lvl5pPr lvl="4">
              <a:buNone/>
              <a:defRPr sz="1300">
                <a:solidFill>
                  <a:schemeClr val="dk1"/>
                </a:solidFill>
              </a:defRPr>
            </a:lvl5pPr>
            <a:lvl6pPr lvl="5">
              <a:buNone/>
              <a:defRPr sz="1300">
                <a:solidFill>
                  <a:schemeClr val="dk1"/>
                </a:solidFill>
              </a:defRPr>
            </a:lvl6pPr>
            <a:lvl7pPr lvl="6">
              <a:buNone/>
              <a:defRPr sz="1300">
                <a:solidFill>
                  <a:schemeClr val="dk1"/>
                </a:solidFill>
              </a:defRPr>
            </a:lvl7pPr>
            <a:lvl8pPr lvl="7">
              <a:buNone/>
              <a:defRPr sz="1300">
                <a:solidFill>
                  <a:schemeClr val="dk1"/>
                </a:solidFill>
              </a:defRPr>
            </a:lvl8pPr>
            <a:lvl9pPr lvl="8">
              <a:buNone/>
              <a:defRPr sz="1300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 layout">
  <p:cSld name="Timeline layout"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57"/>
          <p:cNvSpPr/>
          <p:nvPr/>
        </p:nvSpPr>
        <p:spPr>
          <a:xfrm>
            <a:off x="2308273" y="985849"/>
            <a:ext cx="9196493" cy="4824173"/>
          </a:xfrm>
          <a:custGeom>
            <a:rect b="b" l="l" r="r" t="t"/>
            <a:pathLst>
              <a:path extrusionOk="0" h="4824173" w="9196493">
                <a:moveTo>
                  <a:pt x="0" y="0"/>
                </a:moveTo>
                <a:lnTo>
                  <a:pt x="0" y="3674612"/>
                </a:lnTo>
                <a:cubicBezTo>
                  <a:pt x="0" y="4309492"/>
                  <a:pt x="514682" y="4824174"/>
                  <a:pt x="1149562" y="4824174"/>
                </a:cubicBezTo>
                <a:cubicBezTo>
                  <a:pt x="1784442" y="4824174"/>
                  <a:pt x="2299124" y="4309492"/>
                  <a:pt x="2299124" y="3674612"/>
                </a:cubicBezTo>
                <a:lnTo>
                  <a:pt x="2299124" y="1149562"/>
                </a:lnTo>
                <a:cubicBezTo>
                  <a:pt x="2299124" y="514682"/>
                  <a:pt x="2813805" y="0"/>
                  <a:pt x="3448685" y="0"/>
                </a:cubicBezTo>
                <a:cubicBezTo>
                  <a:pt x="4083565" y="0"/>
                  <a:pt x="4598247" y="514682"/>
                  <a:pt x="4598247" y="1149562"/>
                </a:cubicBezTo>
                <a:lnTo>
                  <a:pt x="4598247" y="3674612"/>
                </a:lnTo>
                <a:cubicBezTo>
                  <a:pt x="4598247" y="4309492"/>
                  <a:pt x="5112929" y="4824174"/>
                  <a:pt x="5747809" y="4824174"/>
                </a:cubicBezTo>
                <a:cubicBezTo>
                  <a:pt x="6382689" y="4824174"/>
                  <a:pt x="6897370" y="4309492"/>
                  <a:pt x="6897370" y="3674612"/>
                </a:cubicBezTo>
                <a:lnTo>
                  <a:pt x="6897370" y="1149562"/>
                </a:lnTo>
                <a:cubicBezTo>
                  <a:pt x="6897370" y="514682"/>
                  <a:pt x="7412052" y="0"/>
                  <a:pt x="8046932" y="0"/>
                </a:cubicBezTo>
                <a:cubicBezTo>
                  <a:pt x="8681812" y="0"/>
                  <a:pt x="9196494" y="514682"/>
                  <a:pt x="9196494" y="1149562"/>
                </a:cubicBezTo>
                <a:lnTo>
                  <a:pt x="9196494" y="3445512"/>
                </a:ln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0" name="Google Shape;680;p57"/>
          <p:cNvSpPr/>
          <p:nvPr>
            <p:ph idx="2" type="pic"/>
          </p:nvPr>
        </p:nvSpPr>
        <p:spPr>
          <a:xfrm>
            <a:off x="681037" y="5147977"/>
            <a:ext cx="2597400" cy="13974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81" name="Google Shape;681;p57"/>
          <p:cNvSpPr/>
          <p:nvPr>
            <p:ph idx="3" type="pic"/>
          </p:nvPr>
        </p:nvSpPr>
        <p:spPr>
          <a:xfrm>
            <a:off x="4873624" y="3082289"/>
            <a:ext cx="1770900" cy="13704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82" name="Google Shape;682;p57"/>
          <p:cNvSpPr/>
          <p:nvPr>
            <p:ph idx="4" type="pic"/>
          </p:nvPr>
        </p:nvSpPr>
        <p:spPr>
          <a:xfrm>
            <a:off x="7174495" y="1014883"/>
            <a:ext cx="1770900" cy="20673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83" name="Google Shape;683;p57"/>
          <p:cNvSpPr/>
          <p:nvPr>
            <p:ph idx="5" type="pic"/>
          </p:nvPr>
        </p:nvSpPr>
        <p:spPr>
          <a:xfrm>
            <a:off x="9525952" y="4451349"/>
            <a:ext cx="2358900" cy="2094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84" name="Google Shape;684;p57"/>
          <p:cNvSpPr txBox="1"/>
          <p:nvPr>
            <p:ph type="ctrTitle"/>
          </p:nvPr>
        </p:nvSpPr>
        <p:spPr>
          <a:xfrm>
            <a:off x="407988" y="836612"/>
            <a:ext cx="1796700" cy="13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b="0" sz="3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5" name="Google Shape;685;p57"/>
          <p:cNvSpPr txBox="1"/>
          <p:nvPr>
            <p:ph idx="12" type="sldNum"/>
          </p:nvPr>
        </p:nvSpPr>
        <p:spPr>
          <a:xfrm>
            <a:off x="11118849" y="5913438"/>
            <a:ext cx="665100" cy="533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86" name="Google Shape;686;p57"/>
          <p:cNvSpPr txBox="1"/>
          <p:nvPr>
            <p:ph idx="1" type="body"/>
          </p:nvPr>
        </p:nvSpPr>
        <p:spPr>
          <a:xfrm>
            <a:off x="9517062" y="2899005"/>
            <a:ext cx="1783200" cy="9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etBrains Mono"/>
              <a:buNone/>
              <a:defRPr sz="1000"/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9pPr>
          </a:lstStyle>
          <a:p/>
        </p:txBody>
      </p:sp>
      <p:sp>
        <p:nvSpPr>
          <p:cNvPr id="687" name="Google Shape;687;p57"/>
          <p:cNvSpPr txBox="1"/>
          <p:nvPr>
            <p:ph idx="6" type="body"/>
          </p:nvPr>
        </p:nvSpPr>
        <p:spPr>
          <a:xfrm>
            <a:off x="9517062" y="2288452"/>
            <a:ext cx="1783200" cy="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etBrains Mono"/>
              <a:buNone/>
              <a:defRPr sz="2400"/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9pPr>
          </a:lstStyle>
          <a:p/>
        </p:txBody>
      </p:sp>
      <p:sp>
        <p:nvSpPr>
          <p:cNvPr id="688" name="Google Shape;688;p57"/>
          <p:cNvSpPr txBox="1"/>
          <p:nvPr>
            <p:ph idx="7" type="body"/>
          </p:nvPr>
        </p:nvSpPr>
        <p:spPr>
          <a:xfrm>
            <a:off x="7248525" y="4219805"/>
            <a:ext cx="1696800" cy="9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9" name="Google Shape;689;p57"/>
          <p:cNvSpPr txBox="1"/>
          <p:nvPr>
            <p:ph idx="8" type="body"/>
          </p:nvPr>
        </p:nvSpPr>
        <p:spPr>
          <a:xfrm>
            <a:off x="7248525" y="3609252"/>
            <a:ext cx="1696800" cy="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etBrains Mono"/>
              <a:buNone/>
              <a:defRPr sz="2400"/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0" name="Google Shape;690;p57"/>
          <p:cNvSpPr txBox="1"/>
          <p:nvPr>
            <p:ph idx="9" type="body"/>
          </p:nvPr>
        </p:nvSpPr>
        <p:spPr>
          <a:xfrm>
            <a:off x="4873624" y="2248131"/>
            <a:ext cx="1783200" cy="6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1" name="Google Shape;691;p57"/>
          <p:cNvSpPr txBox="1"/>
          <p:nvPr>
            <p:ph idx="13" type="body"/>
          </p:nvPr>
        </p:nvSpPr>
        <p:spPr>
          <a:xfrm>
            <a:off x="4873624" y="1637577"/>
            <a:ext cx="1783200" cy="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etBrains Mono"/>
              <a:buNone/>
              <a:defRPr sz="2400"/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2" name="Google Shape;692;p57"/>
          <p:cNvSpPr txBox="1"/>
          <p:nvPr>
            <p:ph idx="14" type="body"/>
          </p:nvPr>
        </p:nvSpPr>
        <p:spPr>
          <a:xfrm>
            <a:off x="2605086" y="3560993"/>
            <a:ext cx="1783200" cy="9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JetBrains Mono"/>
              <a:buNone/>
              <a:defRPr sz="1000"/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9pPr>
          </a:lstStyle>
          <a:p/>
        </p:txBody>
      </p:sp>
      <p:sp>
        <p:nvSpPr>
          <p:cNvPr id="693" name="Google Shape;693;p57"/>
          <p:cNvSpPr txBox="1"/>
          <p:nvPr>
            <p:ph idx="15" type="body"/>
          </p:nvPr>
        </p:nvSpPr>
        <p:spPr>
          <a:xfrm>
            <a:off x="2605086" y="2950440"/>
            <a:ext cx="1783200" cy="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etBrains Mono"/>
              <a:buNone/>
              <a:defRPr sz="2400"/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1768">
          <p15:clr>
            <a:srgbClr val="FBAE40"/>
          </p15:clr>
        </p15:guide>
        <p15:guide id="2" orient="horz" pos="4320">
          <p15:clr>
            <a:srgbClr val="FBAE40"/>
          </p15:clr>
        </p15:guide>
        <p15:guide id="3" orient="horz" pos="1356">
          <p15:clr>
            <a:srgbClr val="FBAE40"/>
          </p15:clr>
        </p15:guide>
        <p15:guide id="4" pos="3840">
          <p15:clr>
            <a:srgbClr val="FBAE40"/>
          </p15:clr>
        </p15:guide>
        <p15:guide id="5" orient="horz" pos="2183">
          <p15:clr>
            <a:srgbClr val="FBAE40"/>
          </p15:clr>
        </p15:guide>
        <p15:guide id="6" pos="4044">
          <p15:clr>
            <a:srgbClr val="FBAE40"/>
          </p15:clr>
        </p15:guide>
        <p15:guide id="7" pos="3636">
          <p15:clr>
            <a:srgbClr val="FBAE40"/>
          </p15:clr>
        </p15:guide>
        <p15:guide id="8" pos="3069">
          <p15:clr>
            <a:srgbClr val="FBAE40"/>
          </p15:clr>
        </p15:guide>
        <p15:guide id="9" pos="1640">
          <p15:clr>
            <a:srgbClr val="FBAE40"/>
          </p15:clr>
        </p15:guide>
        <p15:guide id="10" pos="4566">
          <p15:clr>
            <a:srgbClr val="FBAE40"/>
          </p15:clr>
        </p15:guide>
        <p15:guide id="11" pos="5995">
          <p15:clr>
            <a:srgbClr val="FBAE40"/>
          </p15:clr>
        </p15:guide>
        <p15:guide id="12" orient="horz" pos="2598">
          <p15:clr>
            <a:srgbClr val="FBAE40"/>
          </p15:clr>
        </p15:guide>
        <p15:guide id="13" orient="horz" pos="2659">
          <p15:clr>
            <a:srgbClr val="FBAE40"/>
          </p15:clr>
        </p15:guide>
        <p15:guide id="14" orient="horz" pos="2240">
          <p15:clr>
            <a:srgbClr val="FBAE40"/>
          </p15:clr>
        </p15:guide>
        <p15:guide id="15" orient="horz" pos="1824">
          <p15:clr>
            <a:srgbClr val="FBAE40"/>
          </p15:clr>
        </p15:guide>
        <p15:guide id="16" orient="horz" pos="1414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cience art play work layout">
  <p:cSld name="Science art play work layout"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58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6" name="Google Shape;696;p58"/>
          <p:cNvSpPr txBox="1"/>
          <p:nvPr>
            <p:ph idx="12" type="sldNum"/>
          </p:nvPr>
        </p:nvSpPr>
        <p:spPr>
          <a:xfrm>
            <a:off x="11118849" y="5913438"/>
            <a:ext cx="665100" cy="533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97" name="Google Shape;697;p58"/>
          <p:cNvSpPr txBox="1"/>
          <p:nvPr>
            <p:ph idx="1" type="body"/>
          </p:nvPr>
        </p:nvSpPr>
        <p:spPr>
          <a:xfrm>
            <a:off x="417193" y="410007"/>
            <a:ext cx="4454700" cy="108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>
                <a:solidFill>
                  <a:schemeClr val="lt1"/>
                </a:solidFill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8" name="Google Shape;698;p58"/>
          <p:cNvSpPr/>
          <p:nvPr>
            <p:ph idx="2" type="pic"/>
          </p:nvPr>
        </p:nvSpPr>
        <p:spPr>
          <a:xfrm>
            <a:off x="0" y="2476498"/>
            <a:ext cx="3040800" cy="43815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99" name="Google Shape;699;p58"/>
          <p:cNvSpPr/>
          <p:nvPr>
            <p:ph idx="3" type="pic"/>
          </p:nvPr>
        </p:nvSpPr>
        <p:spPr>
          <a:xfrm>
            <a:off x="3040756" y="2476498"/>
            <a:ext cx="3055200" cy="43815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700" name="Google Shape;700;p58"/>
          <p:cNvSpPr/>
          <p:nvPr>
            <p:ph idx="4" type="pic"/>
          </p:nvPr>
        </p:nvSpPr>
        <p:spPr>
          <a:xfrm>
            <a:off x="6096000" y="2476498"/>
            <a:ext cx="3030600" cy="43815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701" name="Google Shape;701;p58"/>
          <p:cNvSpPr/>
          <p:nvPr>
            <p:ph idx="5" type="pic"/>
          </p:nvPr>
        </p:nvSpPr>
        <p:spPr>
          <a:xfrm>
            <a:off x="9126690" y="2476498"/>
            <a:ext cx="3065400" cy="43815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702" name="Google Shape;702;p58"/>
          <p:cNvSpPr txBox="1"/>
          <p:nvPr>
            <p:ph idx="6" type="body"/>
          </p:nvPr>
        </p:nvSpPr>
        <p:spPr>
          <a:xfrm>
            <a:off x="6419850" y="410007"/>
            <a:ext cx="4454700" cy="108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>
                <a:solidFill>
                  <a:srgbClr val="000000"/>
                </a:solidFill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3" name="Google Shape;703;p58"/>
          <p:cNvSpPr txBox="1"/>
          <p:nvPr>
            <p:ph idx="7" type="body"/>
          </p:nvPr>
        </p:nvSpPr>
        <p:spPr>
          <a:xfrm>
            <a:off x="417195" y="4391024"/>
            <a:ext cx="2186400" cy="5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JetBrains Mono"/>
              <a:buNone/>
              <a:defRPr sz="2800">
                <a:solidFill>
                  <a:srgbClr val="000000"/>
                </a:solidFill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9pPr>
          </a:lstStyle>
          <a:p/>
        </p:txBody>
      </p:sp>
      <p:sp>
        <p:nvSpPr>
          <p:cNvPr id="704" name="Google Shape;704;p58"/>
          <p:cNvSpPr txBox="1"/>
          <p:nvPr>
            <p:ph idx="8" type="body"/>
          </p:nvPr>
        </p:nvSpPr>
        <p:spPr>
          <a:xfrm>
            <a:off x="3572598" y="4391024"/>
            <a:ext cx="2199600" cy="5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JetBrains Mono"/>
              <a:buNone/>
              <a:defRPr sz="2800">
                <a:solidFill>
                  <a:srgbClr val="000000"/>
                </a:solidFill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9pPr>
          </a:lstStyle>
          <a:p/>
        </p:txBody>
      </p:sp>
      <p:sp>
        <p:nvSpPr>
          <p:cNvPr id="705" name="Google Shape;705;p58"/>
          <p:cNvSpPr txBox="1"/>
          <p:nvPr>
            <p:ph idx="9" type="body"/>
          </p:nvPr>
        </p:nvSpPr>
        <p:spPr>
          <a:xfrm>
            <a:off x="6419851" y="4391024"/>
            <a:ext cx="2202000" cy="5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JetBrains Mono"/>
              <a:buNone/>
              <a:defRPr sz="2800">
                <a:solidFill>
                  <a:srgbClr val="000000"/>
                </a:solidFill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9pPr>
          </a:lstStyle>
          <a:p/>
        </p:txBody>
      </p:sp>
      <p:sp>
        <p:nvSpPr>
          <p:cNvPr id="706" name="Google Shape;706;p58"/>
          <p:cNvSpPr txBox="1"/>
          <p:nvPr>
            <p:ph idx="13" type="body"/>
          </p:nvPr>
        </p:nvSpPr>
        <p:spPr>
          <a:xfrm>
            <a:off x="9517063" y="4391024"/>
            <a:ext cx="2257800" cy="5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JetBrains Mono"/>
              <a:buNone/>
              <a:defRPr sz="2800">
                <a:solidFill>
                  <a:srgbClr val="000000"/>
                </a:solidFill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pos="3840">
          <p15:clr>
            <a:srgbClr val="FBAE40"/>
          </p15:clr>
        </p15:guide>
        <p15:guide id="2" orient="horz" pos="1560">
          <p15:clr>
            <a:srgbClr val="FDE53C"/>
          </p15:clr>
        </p15:guide>
        <p15:guide id="3" pos="4044">
          <p15:clr>
            <a:srgbClr val="FBAE40"/>
          </p15:clr>
        </p15:guide>
        <p15:guide id="4" pos="3636">
          <p15:clr>
            <a:srgbClr val="FBAE40"/>
          </p15:clr>
        </p15:guide>
        <p15:guide id="5" pos="5745">
          <p15:clr>
            <a:srgbClr val="FBAE40"/>
          </p15:clr>
        </p15:guide>
        <p15:guide id="6" pos="1912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layout">
  <p:cSld name="Blank layout"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59"/>
          <p:cNvSpPr txBox="1"/>
          <p:nvPr>
            <p:ph idx="12" type="sldNum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lvl="0">
              <a:buNone/>
              <a:defRPr sz="1300">
                <a:solidFill>
                  <a:schemeClr val="dk1"/>
                </a:solidFill>
              </a:defRPr>
            </a:lvl1pPr>
            <a:lvl2pPr lvl="1">
              <a:buNone/>
              <a:defRPr sz="1300">
                <a:solidFill>
                  <a:schemeClr val="dk1"/>
                </a:solidFill>
              </a:defRPr>
            </a:lvl2pPr>
            <a:lvl3pPr lvl="2">
              <a:buNone/>
              <a:defRPr sz="1300">
                <a:solidFill>
                  <a:schemeClr val="dk1"/>
                </a:solidFill>
              </a:defRPr>
            </a:lvl3pPr>
            <a:lvl4pPr lvl="3">
              <a:buNone/>
              <a:defRPr sz="1300">
                <a:solidFill>
                  <a:schemeClr val="dk1"/>
                </a:solidFill>
              </a:defRPr>
            </a:lvl4pPr>
            <a:lvl5pPr lvl="4">
              <a:buNone/>
              <a:defRPr sz="1300">
                <a:solidFill>
                  <a:schemeClr val="dk1"/>
                </a:solidFill>
              </a:defRPr>
            </a:lvl5pPr>
            <a:lvl6pPr lvl="5">
              <a:buNone/>
              <a:defRPr sz="1300">
                <a:solidFill>
                  <a:schemeClr val="dk1"/>
                </a:solidFill>
              </a:defRPr>
            </a:lvl6pPr>
            <a:lvl7pPr lvl="6">
              <a:buNone/>
              <a:defRPr sz="1300">
                <a:solidFill>
                  <a:schemeClr val="dk1"/>
                </a:solidFill>
              </a:defRPr>
            </a:lvl7pPr>
            <a:lvl8pPr lvl="7">
              <a:buNone/>
              <a:defRPr sz="1300">
                <a:solidFill>
                  <a:schemeClr val="dk1"/>
                </a:solidFill>
              </a:defRPr>
            </a:lvl8pPr>
            <a:lvl9pPr lvl="8">
              <a:buNone/>
              <a:defRPr sz="1300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'Sister will' layout">
  <p:cSld name="'Sister will' layout"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60"/>
          <p:cNvSpPr txBox="1"/>
          <p:nvPr>
            <p:ph idx="1" type="body"/>
          </p:nvPr>
        </p:nvSpPr>
        <p:spPr>
          <a:xfrm>
            <a:off x="415924" y="1755212"/>
            <a:ext cx="2063100" cy="9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None/>
              <a:defRPr sz="1800"/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9pPr>
          </a:lstStyle>
          <a:p/>
        </p:txBody>
      </p:sp>
      <p:sp>
        <p:nvSpPr>
          <p:cNvPr id="711" name="Google Shape;711;p60"/>
          <p:cNvSpPr txBox="1"/>
          <p:nvPr>
            <p:ph idx="2" type="body"/>
          </p:nvPr>
        </p:nvSpPr>
        <p:spPr>
          <a:xfrm>
            <a:off x="415924" y="1184980"/>
            <a:ext cx="2063100" cy="4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JetBrains Mono"/>
              <a:buNone/>
              <a:defRPr sz="2400">
                <a:solidFill>
                  <a:schemeClr val="dk2"/>
                </a:solidFill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9pPr>
          </a:lstStyle>
          <a:p/>
        </p:txBody>
      </p:sp>
      <p:sp>
        <p:nvSpPr>
          <p:cNvPr id="712" name="Google Shape;712;p60"/>
          <p:cNvSpPr/>
          <p:nvPr/>
        </p:nvSpPr>
        <p:spPr>
          <a:xfrm>
            <a:off x="436130" y="6102292"/>
            <a:ext cx="319829" cy="319829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3" name="Google Shape;713;p60"/>
          <p:cNvSpPr txBox="1"/>
          <p:nvPr>
            <p:ph idx="3" type="body"/>
          </p:nvPr>
        </p:nvSpPr>
        <p:spPr>
          <a:xfrm>
            <a:off x="3368040" y="1755212"/>
            <a:ext cx="2063100" cy="9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None/>
              <a:defRPr sz="1800"/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9pPr>
          </a:lstStyle>
          <a:p/>
        </p:txBody>
      </p:sp>
      <p:sp>
        <p:nvSpPr>
          <p:cNvPr id="714" name="Google Shape;714;p60"/>
          <p:cNvSpPr txBox="1"/>
          <p:nvPr>
            <p:ph idx="4" type="body"/>
          </p:nvPr>
        </p:nvSpPr>
        <p:spPr>
          <a:xfrm>
            <a:off x="3368040" y="1184980"/>
            <a:ext cx="2063100" cy="4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JetBrains Mono"/>
              <a:buNone/>
              <a:defRPr sz="2400">
                <a:solidFill>
                  <a:schemeClr val="dk2"/>
                </a:solidFill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9pPr>
          </a:lstStyle>
          <a:p/>
        </p:txBody>
      </p:sp>
      <p:sp>
        <p:nvSpPr>
          <p:cNvPr id="715" name="Google Shape;715;p60"/>
          <p:cNvSpPr txBox="1"/>
          <p:nvPr>
            <p:ph idx="5" type="body"/>
          </p:nvPr>
        </p:nvSpPr>
        <p:spPr>
          <a:xfrm>
            <a:off x="6212840" y="1755212"/>
            <a:ext cx="2063100" cy="9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None/>
              <a:defRPr sz="1800"/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9pPr>
          </a:lstStyle>
          <a:p/>
        </p:txBody>
      </p:sp>
      <p:sp>
        <p:nvSpPr>
          <p:cNvPr id="716" name="Google Shape;716;p60"/>
          <p:cNvSpPr txBox="1"/>
          <p:nvPr>
            <p:ph idx="6" type="body"/>
          </p:nvPr>
        </p:nvSpPr>
        <p:spPr>
          <a:xfrm>
            <a:off x="6212840" y="1184980"/>
            <a:ext cx="2063100" cy="4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JetBrains Mono"/>
              <a:buNone/>
              <a:defRPr sz="2400">
                <a:solidFill>
                  <a:schemeClr val="dk2"/>
                </a:solidFill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7" name="Google Shape;717;p60"/>
          <p:cNvSpPr txBox="1"/>
          <p:nvPr>
            <p:ph idx="7" type="body"/>
          </p:nvPr>
        </p:nvSpPr>
        <p:spPr>
          <a:xfrm>
            <a:off x="9057640" y="1755212"/>
            <a:ext cx="2063100" cy="9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None/>
              <a:defRPr sz="1800"/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9pPr>
          </a:lstStyle>
          <a:p/>
        </p:txBody>
      </p:sp>
      <p:sp>
        <p:nvSpPr>
          <p:cNvPr id="718" name="Google Shape;718;p60"/>
          <p:cNvSpPr txBox="1"/>
          <p:nvPr>
            <p:ph idx="8" type="body"/>
          </p:nvPr>
        </p:nvSpPr>
        <p:spPr>
          <a:xfrm>
            <a:off x="9057640" y="1184980"/>
            <a:ext cx="2063100" cy="4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JetBrains Mono"/>
              <a:buNone/>
              <a:defRPr sz="2400">
                <a:solidFill>
                  <a:schemeClr val="dk2"/>
                </a:solidFill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9" name="Google Shape;719;p60"/>
          <p:cNvSpPr txBox="1"/>
          <p:nvPr>
            <p:ph idx="9" type="body"/>
          </p:nvPr>
        </p:nvSpPr>
        <p:spPr>
          <a:xfrm>
            <a:off x="415924" y="4111872"/>
            <a:ext cx="2063100" cy="9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None/>
              <a:defRPr sz="1800"/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9pPr>
          </a:lstStyle>
          <a:p/>
        </p:txBody>
      </p:sp>
      <p:sp>
        <p:nvSpPr>
          <p:cNvPr id="720" name="Google Shape;720;p60"/>
          <p:cNvSpPr txBox="1"/>
          <p:nvPr>
            <p:ph idx="13" type="body"/>
          </p:nvPr>
        </p:nvSpPr>
        <p:spPr>
          <a:xfrm>
            <a:off x="415924" y="3541640"/>
            <a:ext cx="2063100" cy="4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JetBrains Mono"/>
              <a:buNone/>
              <a:defRPr sz="2400">
                <a:solidFill>
                  <a:schemeClr val="dk2"/>
                </a:solidFill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9pPr>
          </a:lstStyle>
          <a:p/>
        </p:txBody>
      </p:sp>
      <p:sp>
        <p:nvSpPr>
          <p:cNvPr id="721" name="Google Shape;721;p60"/>
          <p:cNvSpPr txBox="1"/>
          <p:nvPr>
            <p:ph idx="14" type="body"/>
          </p:nvPr>
        </p:nvSpPr>
        <p:spPr>
          <a:xfrm>
            <a:off x="3368040" y="4111872"/>
            <a:ext cx="2063100" cy="9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None/>
              <a:defRPr sz="1800"/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9pPr>
          </a:lstStyle>
          <a:p/>
        </p:txBody>
      </p:sp>
      <p:sp>
        <p:nvSpPr>
          <p:cNvPr id="722" name="Google Shape;722;p60"/>
          <p:cNvSpPr txBox="1"/>
          <p:nvPr>
            <p:ph idx="15" type="body"/>
          </p:nvPr>
        </p:nvSpPr>
        <p:spPr>
          <a:xfrm>
            <a:off x="3368040" y="3541640"/>
            <a:ext cx="2063100" cy="4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JetBrains Mono"/>
              <a:buNone/>
              <a:defRPr sz="2400">
                <a:solidFill>
                  <a:schemeClr val="dk2"/>
                </a:solidFill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9pPr>
          </a:lstStyle>
          <a:p/>
        </p:txBody>
      </p:sp>
      <p:sp>
        <p:nvSpPr>
          <p:cNvPr id="723" name="Google Shape;723;p60"/>
          <p:cNvSpPr txBox="1"/>
          <p:nvPr>
            <p:ph idx="16" type="body"/>
          </p:nvPr>
        </p:nvSpPr>
        <p:spPr>
          <a:xfrm>
            <a:off x="6212840" y="4111872"/>
            <a:ext cx="2063100" cy="9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None/>
              <a:defRPr sz="1800"/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9pPr>
          </a:lstStyle>
          <a:p/>
        </p:txBody>
      </p:sp>
      <p:sp>
        <p:nvSpPr>
          <p:cNvPr id="724" name="Google Shape;724;p60"/>
          <p:cNvSpPr txBox="1"/>
          <p:nvPr>
            <p:ph idx="17" type="body"/>
          </p:nvPr>
        </p:nvSpPr>
        <p:spPr>
          <a:xfrm>
            <a:off x="6212840" y="3541640"/>
            <a:ext cx="2063100" cy="4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JetBrains Mono"/>
              <a:buNone/>
              <a:defRPr sz="2400">
                <a:solidFill>
                  <a:schemeClr val="dk2"/>
                </a:solidFill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5" name="Google Shape;725;p60"/>
          <p:cNvSpPr txBox="1"/>
          <p:nvPr>
            <p:ph idx="18" type="body"/>
          </p:nvPr>
        </p:nvSpPr>
        <p:spPr>
          <a:xfrm>
            <a:off x="9057640" y="4111872"/>
            <a:ext cx="2063100" cy="9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None/>
              <a:defRPr sz="1800"/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9pPr>
          </a:lstStyle>
          <a:p/>
        </p:txBody>
      </p:sp>
      <p:sp>
        <p:nvSpPr>
          <p:cNvPr id="726" name="Google Shape;726;p60"/>
          <p:cNvSpPr txBox="1"/>
          <p:nvPr>
            <p:ph idx="19" type="body"/>
          </p:nvPr>
        </p:nvSpPr>
        <p:spPr>
          <a:xfrm>
            <a:off x="9057640" y="3541640"/>
            <a:ext cx="2063100" cy="4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JetBrains Mono"/>
              <a:buNone/>
              <a:defRPr sz="2400">
                <a:solidFill>
                  <a:schemeClr val="dk2"/>
                </a:solidFill>
              </a:defRPr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727" name="Google Shape;727;p60"/>
          <p:cNvCxnSpPr/>
          <p:nvPr/>
        </p:nvCxnSpPr>
        <p:spPr>
          <a:xfrm>
            <a:off x="3251200" y="1310640"/>
            <a:ext cx="0" cy="5071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728" name="Google Shape;728;p60"/>
          <p:cNvCxnSpPr/>
          <p:nvPr/>
        </p:nvCxnSpPr>
        <p:spPr>
          <a:xfrm>
            <a:off x="6096000" y="1310640"/>
            <a:ext cx="0" cy="5071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729" name="Google Shape;729;p60"/>
          <p:cNvCxnSpPr/>
          <p:nvPr/>
        </p:nvCxnSpPr>
        <p:spPr>
          <a:xfrm>
            <a:off x="8940800" y="1310640"/>
            <a:ext cx="0" cy="5071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730" name="Google Shape;730;p60"/>
          <p:cNvCxnSpPr/>
          <p:nvPr/>
        </p:nvCxnSpPr>
        <p:spPr>
          <a:xfrm>
            <a:off x="407988" y="3136348"/>
            <a:ext cx="11376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731" name="Google Shape;731;p60"/>
          <p:cNvSpPr txBox="1"/>
          <p:nvPr>
            <p:ph idx="20" type="body"/>
          </p:nvPr>
        </p:nvSpPr>
        <p:spPr>
          <a:xfrm>
            <a:off x="415924" y="348650"/>
            <a:ext cx="2063100" cy="2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etBrains Mono"/>
              <a:buNone/>
              <a:defRPr sz="1400"/>
            </a:lvl1pPr>
            <a:lvl2pPr indent="-3302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JetBrains Mono"/>
              <a:buChar char="•"/>
              <a:defRPr/>
            </a:lvl9pPr>
          </a:lstStyle>
          <a:p/>
        </p:txBody>
      </p:sp>
      <p:sp>
        <p:nvSpPr>
          <p:cNvPr id="732" name="Google Shape;732;p60"/>
          <p:cNvSpPr txBox="1"/>
          <p:nvPr>
            <p:ph idx="12" type="sldNum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lvl="0">
              <a:buNone/>
              <a:defRPr sz="1300">
                <a:solidFill>
                  <a:schemeClr val="dk1"/>
                </a:solidFill>
              </a:defRPr>
            </a:lvl1pPr>
            <a:lvl2pPr lvl="1">
              <a:buNone/>
              <a:defRPr sz="1300">
                <a:solidFill>
                  <a:schemeClr val="dk1"/>
                </a:solidFill>
              </a:defRPr>
            </a:lvl2pPr>
            <a:lvl3pPr lvl="2">
              <a:buNone/>
              <a:defRPr sz="1300">
                <a:solidFill>
                  <a:schemeClr val="dk1"/>
                </a:solidFill>
              </a:defRPr>
            </a:lvl3pPr>
            <a:lvl4pPr lvl="3">
              <a:buNone/>
              <a:defRPr sz="1300">
                <a:solidFill>
                  <a:schemeClr val="dk1"/>
                </a:solidFill>
              </a:defRPr>
            </a:lvl4pPr>
            <a:lvl5pPr lvl="4">
              <a:buNone/>
              <a:defRPr sz="1300">
                <a:solidFill>
                  <a:schemeClr val="dk1"/>
                </a:solidFill>
              </a:defRPr>
            </a:lvl5pPr>
            <a:lvl6pPr lvl="5">
              <a:buNone/>
              <a:defRPr sz="1300">
                <a:solidFill>
                  <a:schemeClr val="dk1"/>
                </a:solidFill>
              </a:defRPr>
            </a:lvl6pPr>
            <a:lvl7pPr lvl="6">
              <a:buNone/>
              <a:defRPr sz="1300">
                <a:solidFill>
                  <a:schemeClr val="dk1"/>
                </a:solidFill>
              </a:defRPr>
            </a:lvl7pPr>
            <a:lvl8pPr lvl="7">
              <a:buNone/>
              <a:defRPr sz="1300">
                <a:solidFill>
                  <a:schemeClr val="dk1"/>
                </a:solidFill>
              </a:defRPr>
            </a:lvl8pPr>
            <a:lvl9pPr lvl="8">
              <a:buNone/>
              <a:defRPr sz="1300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1729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pos="3840">
          <p15:clr>
            <a:srgbClr val="FBAE40"/>
          </p15:clr>
        </p15:guide>
        <p15:guide id="4" orient="horz" pos="2591">
          <p15:clr>
            <a:srgbClr val="FBAE40"/>
          </p15:clr>
        </p15:guide>
        <p15:guide id="5" orient="horz" pos="746">
          <p15:clr>
            <a:srgbClr val="FDE53C"/>
          </p15:clr>
        </p15:guide>
        <p15:guide id="6" orient="horz" pos="1032">
          <p15:clr>
            <a:srgbClr val="FDE53C"/>
          </p15:clr>
        </p15:guide>
        <p15:guide id="7" orient="horz" pos="2228">
          <p15:clr>
            <a:srgbClr val="FDE53C"/>
          </p15:clr>
        </p15:guide>
        <p15:guide id="8" orient="horz" pos="3222">
          <p15:clr>
            <a:srgbClr val="FDE53C"/>
          </p15:clr>
        </p15:guide>
        <p15:guide id="9" pos="4044">
          <p15:clr>
            <a:srgbClr val="FBAE40"/>
          </p15:clr>
        </p15:guide>
        <p15:guide id="10" pos="3636">
          <p15:clr>
            <a:srgbClr val="FBAE40"/>
          </p15:clr>
        </p15:guide>
        <p15:guide id="11" pos="2048">
          <p15:clr>
            <a:srgbClr val="FBAE40"/>
          </p15:clr>
        </p15:guide>
        <p15:guide id="12" pos="4566">
          <p15:clr>
            <a:srgbClr val="FBAE40"/>
          </p15:clr>
        </p15:guide>
        <p15:guide id="13" pos="5632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Bruntwood title slide 1">
  <p:cSld name="4_Bruntwood title slide 1">
    <p:bg>
      <p:bgPr>
        <a:solidFill>
          <a:schemeClr val="dk1"/>
        </a:solidFill>
      </p:bgPr>
    </p:bg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person's face&#10;&#10;Description automatically generated" id="734" name="Google Shape;734;p6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735" name="Google Shape;735;p61"/>
          <p:cNvSpPr txBox="1"/>
          <p:nvPr>
            <p:ph type="ctrTitle"/>
          </p:nvPr>
        </p:nvSpPr>
        <p:spPr>
          <a:xfrm>
            <a:off x="2000252" y="2766594"/>
            <a:ext cx="81915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b="0"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6" name="Google Shape;736;p61"/>
          <p:cNvSpPr txBox="1"/>
          <p:nvPr>
            <p:ph idx="12" type="sldNum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lvl="0">
              <a:buNone/>
              <a:defRPr sz="1300">
                <a:solidFill>
                  <a:schemeClr val="dk1"/>
                </a:solidFill>
              </a:defRPr>
            </a:lvl1pPr>
            <a:lvl2pPr lvl="1">
              <a:buNone/>
              <a:defRPr sz="1300">
                <a:solidFill>
                  <a:schemeClr val="dk1"/>
                </a:solidFill>
              </a:defRPr>
            </a:lvl2pPr>
            <a:lvl3pPr lvl="2">
              <a:buNone/>
              <a:defRPr sz="1300">
                <a:solidFill>
                  <a:schemeClr val="dk1"/>
                </a:solidFill>
              </a:defRPr>
            </a:lvl3pPr>
            <a:lvl4pPr lvl="3">
              <a:buNone/>
              <a:defRPr sz="1300">
                <a:solidFill>
                  <a:schemeClr val="dk1"/>
                </a:solidFill>
              </a:defRPr>
            </a:lvl4pPr>
            <a:lvl5pPr lvl="4">
              <a:buNone/>
              <a:defRPr sz="1300">
                <a:solidFill>
                  <a:schemeClr val="dk1"/>
                </a:solidFill>
              </a:defRPr>
            </a:lvl5pPr>
            <a:lvl6pPr lvl="5">
              <a:buNone/>
              <a:defRPr sz="1300">
                <a:solidFill>
                  <a:schemeClr val="dk1"/>
                </a:solidFill>
              </a:defRPr>
            </a:lvl6pPr>
            <a:lvl7pPr lvl="6">
              <a:buNone/>
              <a:defRPr sz="1300">
                <a:solidFill>
                  <a:schemeClr val="dk1"/>
                </a:solidFill>
              </a:defRPr>
            </a:lvl7pPr>
            <a:lvl8pPr lvl="7">
              <a:buNone/>
              <a:defRPr sz="1300">
                <a:solidFill>
                  <a:schemeClr val="dk1"/>
                </a:solidFill>
              </a:defRPr>
            </a:lvl8pPr>
            <a:lvl9pPr lvl="8">
              <a:buNone/>
              <a:defRPr sz="1300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bullet layout">
  <p:cSld name="Image bullet layout"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62"/>
          <p:cNvSpPr/>
          <p:nvPr>
            <p:ph idx="2" type="pic"/>
          </p:nvPr>
        </p:nvSpPr>
        <p:spPr>
          <a:xfrm>
            <a:off x="2438400" y="1492250"/>
            <a:ext cx="9345600" cy="48894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739" name="Google Shape;739;p62"/>
          <p:cNvSpPr txBox="1"/>
          <p:nvPr>
            <p:ph type="ctrTitle"/>
          </p:nvPr>
        </p:nvSpPr>
        <p:spPr>
          <a:xfrm>
            <a:off x="407987" y="224368"/>
            <a:ext cx="40530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b="0" sz="3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0" name="Google Shape;740;p62"/>
          <p:cNvSpPr txBox="1"/>
          <p:nvPr>
            <p:ph idx="1" type="body"/>
          </p:nvPr>
        </p:nvSpPr>
        <p:spPr>
          <a:xfrm>
            <a:off x="407989" y="1492250"/>
            <a:ext cx="1913700" cy="13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 sz="1000"/>
            </a:lvl1pPr>
            <a:lvl2pPr indent="-3302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41" name="Google Shape;741;p62"/>
          <p:cNvSpPr/>
          <p:nvPr/>
        </p:nvSpPr>
        <p:spPr>
          <a:xfrm>
            <a:off x="436130" y="6102292"/>
            <a:ext cx="319829" cy="319829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2" name="Google Shape;742;p62"/>
          <p:cNvSpPr txBox="1"/>
          <p:nvPr>
            <p:ph idx="12" type="sldNum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lvl="0">
              <a:buNone/>
              <a:defRPr sz="1300">
                <a:solidFill>
                  <a:schemeClr val="dk1"/>
                </a:solidFill>
              </a:defRPr>
            </a:lvl1pPr>
            <a:lvl2pPr lvl="1">
              <a:buNone/>
              <a:defRPr sz="1300">
                <a:solidFill>
                  <a:schemeClr val="dk1"/>
                </a:solidFill>
              </a:defRPr>
            </a:lvl2pPr>
            <a:lvl3pPr lvl="2">
              <a:buNone/>
              <a:defRPr sz="1300">
                <a:solidFill>
                  <a:schemeClr val="dk1"/>
                </a:solidFill>
              </a:defRPr>
            </a:lvl3pPr>
            <a:lvl4pPr lvl="3">
              <a:buNone/>
              <a:defRPr sz="1300">
                <a:solidFill>
                  <a:schemeClr val="dk1"/>
                </a:solidFill>
              </a:defRPr>
            </a:lvl4pPr>
            <a:lvl5pPr lvl="4">
              <a:buNone/>
              <a:defRPr sz="1300">
                <a:solidFill>
                  <a:schemeClr val="dk1"/>
                </a:solidFill>
              </a:defRPr>
            </a:lvl5pPr>
            <a:lvl6pPr lvl="5">
              <a:buNone/>
              <a:defRPr sz="1300">
                <a:solidFill>
                  <a:schemeClr val="dk1"/>
                </a:solidFill>
              </a:defRPr>
            </a:lvl6pPr>
            <a:lvl7pPr lvl="6">
              <a:buNone/>
              <a:defRPr sz="1300">
                <a:solidFill>
                  <a:schemeClr val="dk1"/>
                </a:solidFill>
              </a:defRPr>
            </a:lvl7pPr>
            <a:lvl8pPr lvl="7">
              <a:buNone/>
              <a:defRPr sz="1300">
                <a:solidFill>
                  <a:schemeClr val="dk1"/>
                </a:solidFill>
              </a:defRPr>
            </a:lvl8pPr>
            <a:lvl9pPr lvl="8">
              <a:buNone/>
              <a:defRPr sz="1300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414">
          <p15:clr>
            <a:srgbClr val="FBAE40"/>
          </p15:clr>
        </p15:guide>
        <p15:guide id="2" orient="horz" pos="940">
          <p15:clr>
            <a:srgbClr val="FBAE40"/>
          </p15:clr>
        </p15:guide>
        <p15:guide id="3" pos="1533">
          <p15:clr>
            <a:srgbClr val="FBAE40"/>
          </p15:clr>
        </p15:guide>
        <p15:guide id="4" pos="1462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bullet layout 2">
  <p:cSld name="Image bullet layout 2"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63"/>
          <p:cNvSpPr/>
          <p:nvPr>
            <p:ph idx="2" type="pic"/>
          </p:nvPr>
        </p:nvSpPr>
        <p:spPr>
          <a:xfrm>
            <a:off x="0" y="1492250"/>
            <a:ext cx="7970400" cy="53658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745" name="Google Shape;745;p63"/>
          <p:cNvSpPr txBox="1"/>
          <p:nvPr>
            <p:ph type="ctrTitle"/>
          </p:nvPr>
        </p:nvSpPr>
        <p:spPr>
          <a:xfrm>
            <a:off x="407987" y="224368"/>
            <a:ext cx="40530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b="0" sz="3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6" name="Google Shape;746;p63"/>
          <p:cNvSpPr txBox="1"/>
          <p:nvPr>
            <p:ph idx="1" type="body"/>
          </p:nvPr>
        </p:nvSpPr>
        <p:spPr>
          <a:xfrm>
            <a:off x="8167342" y="1492250"/>
            <a:ext cx="3616800" cy="13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306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60"/>
              <a:buFont typeface="Arial"/>
              <a:buChar char="•"/>
              <a:defRPr sz="1400"/>
            </a:lvl1pPr>
            <a:lvl2pPr indent="-3302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47" name="Google Shape;747;p63"/>
          <p:cNvSpPr txBox="1"/>
          <p:nvPr>
            <p:ph idx="12" type="sldNum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lvl="0">
              <a:buNone/>
              <a:defRPr sz="1300">
                <a:solidFill>
                  <a:schemeClr val="dk1"/>
                </a:solidFill>
              </a:defRPr>
            </a:lvl1pPr>
            <a:lvl2pPr lvl="1">
              <a:buNone/>
              <a:defRPr sz="1300">
                <a:solidFill>
                  <a:schemeClr val="dk1"/>
                </a:solidFill>
              </a:defRPr>
            </a:lvl2pPr>
            <a:lvl3pPr lvl="2">
              <a:buNone/>
              <a:defRPr sz="1300">
                <a:solidFill>
                  <a:schemeClr val="dk1"/>
                </a:solidFill>
              </a:defRPr>
            </a:lvl3pPr>
            <a:lvl4pPr lvl="3">
              <a:buNone/>
              <a:defRPr sz="1300">
                <a:solidFill>
                  <a:schemeClr val="dk1"/>
                </a:solidFill>
              </a:defRPr>
            </a:lvl4pPr>
            <a:lvl5pPr lvl="4">
              <a:buNone/>
              <a:defRPr sz="1300">
                <a:solidFill>
                  <a:schemeClr val="dk1"/>
                </a:solidFill>
              </a:defRPr>
            </a:lvl5pPr>
            <a:lvl6pPr lvl="5">
              <a:buNone/>
              <a:defRPr sz="1300">
                <a:solidFill>
                  <a:schemeClr val="dk1"/>
                </a:solidFill>
              </a:defRPr>
            </a:lvl6pPr>
            <a:lvl7pPr lvl="6">
              <a:buNone/>
              <a:defRPr sz="1300">
                <a:solidFill>
                  <a:schemeClr val="dk1"/>
                </a:solidFill>
              </a:defRPr>
            </a:lvl7pPr>
            <a:lvl8pPr lvl="7">
              <a:buNone/>
              <a:defRPr sz="1300">
                <a:solidFill>
                  <a:schemeClr val="dk1"/>
                </a:solidFill>
              </a:defRPr>
            </a:lvl8pPr>
            <a:lvl9pPr lvl="8">
              <a:buNone/>
              <a:defRPr sz="1300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414">
          <p15:clr>
            <a:srgbClr val="FBAE40"/>
          </p15:clr>
        </p15:guide>
        <p15:guide id="2" orient="horz" pos="940">
          <p15:clr>
            <a:srgbClr val="FBAE40"/>
          </p15:clr>
        </p15:guide>
        <p15:guide id="3" pos="5019">
          <p15:clr>
            <a:srgbClr val="FBAE40"/>
          </p15:clr>
        </p15:guide>
        <p15:guide id="4" pos="5144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sic layout">
  <p:cSld name="Basic layout"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64"/>
          <p:cNvSpPr txBox="1"/>
          <p:nvPr>
            <p:ph type="ctrTitle"/>
          </p:nvPr>
        </p:nvSpPr>
        <p:spPr>
          <a:xfrm>
            <a:off x="407987" y="224368"/>
            <a:ext cx="40530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b="0" sz="3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0" name="Google Shape;750;p64"/>
          <p:cNvSpPr txBox="1"/>
          <p:nvPr>
            <p:ph idx="1" type="body"/>
          </p:nvPr>
        </p:nvSpPr>
        <p:spPr>
          <a:xfrm>
            <a:off x="407989" y="1492250"/>
            <a:ext cx="1913700" cy="13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 sz="1000"/>
            </a:lvl1pPr>
            <a:lvl2pPr indent="-3302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1" name="Google Shape;751;p64"/>
          <p:cNvSpPr/>
          <p:nvPr/>
        </p:nvSpPr>
        <p:spPr>
          <a:xfrm>
            <a:off x="436130" y="6102292"/>
            <a:ext cx="319829" cy="319829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2" name="Google Shape;752;p64"/>
          <p:cNvSpPr txBox="1"/>
          <p:nvPr>
            <p:ph idx="12" type="sldNum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lvl="0">
              <a:buNone/>
              <a:defRPr sz="1300">
                <a:solidFill>
                  <a:schemeClr val="dk1"/>
                </a:solidFill>
              </a:defRPr>
            </a:lvl1pPr>
            <a:lvl2pPr lvl="1">
              <a:buNone/>
              <a:defRPr sz="1300">
                <a:solidFill>
                  <a:schemeClr val="dk1"/>
                </a:solidFill>
              </a:defRPr>
            </a:lvl2pPr>
            <a:lvl3pPr lvl="2">
              <a:buNone/>
              <a:defRPr sz="1300">
                <a:solidFill>
                  <a:schemeClr val="dk1"/>
                </a:solidFill>
              </a:defRPr>
            </a:lvl3pPr>
            <a:lvl4pPr lvl="3">
              <a:buNone/>
              <a:defRPr sz="1300">
                <a:solidFill>
                  <a:schemeClr val="dk1"/>
                </a:solidFill>
              </a:defRPr>
            </a:lvl4pPr>
            <a:lvl5pPr lvl="4">
              <a:buNone/>
              <a:defRPr sz="1300">
                <a:solidFill>
                  <a:schemeClr val="dk1"/>
                </a:solidFill>
              </a:defRPr>
            </a:lvl5pPr>
            <a:lvl6pPr lvl="5">
              <a:buNone/>
              <a:defRPr sz="1300">
                <a:solidFill>
                  <a:schemeClr val="dk1"/>
                </a:solidFill>
              </a:defRPr>
            </a:lvl6pPr>
            <a:lvl7pPr lvl="6">
              <a:buNone/>
              <a:defRPr sz="1300">
                <a:solidFill>
                  <a:schemeClr val="dk1"/>
                </a:solidFill>
              </a:defRPr>
            </a:lvl7pPr>
            <a:lvl8pPr lvl="7">
              <a:buNone/>
              <a:defRPr sz="1300">
                <a:solidFill>
                  <a:schemeClr val="dk1"/>
                </a:solidFill>
              </a:defRPr>
            </a:lvl8pPr>
            <a:lvl9pPr lvl="8">
              <a:buNone/>
              <a:defRPr sz="1300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414">
          <p15:clr>
            <a:srgbClr val="FBAE40"/>
          </p15:clr>
        </p15:guide>
        <p15:guide id="2" orient="horz" pos="940">
          <p15:clr>
            <a:srgbClr val="FBAE40"/>
          </p15:clr>
        </p15:guide>
        <p15:guide id="3" orient="horz" pos="731">
          <p15:clr>
            <a:srgbClr val="FDE53C"/>
          </p15:clr>
        </p15:guide>
        <p15:guide id="4" pos="3840">
          <p15:clr>
            <a:srgbClr val="FBAE40"/>
          </p15:clr>
        </p15:guide>
        <p15:guide id="5" pos="2048">
          <p15:clr>
            <a:srgbClr val="FBAE40"/>
          </p15:clr>
        </p15:guide>
        <p15:guide id="6" pos="5632">
          <p15:clr>
            <a:srgbClr val="FBAE40"/>
          </p15:clr>
        </p15:guide>
        <p15:guide id="7" pos="2116">
          <p15:clr>
            <a:srgbClr val="FBAE40"/>
          </p15:clr>
        </p15:guide>
        <p15:guide id="8" pos="1980">
          <p15:clr>
            <a:srgbClr val="FBAE40"/>
          </p15:clr>
        </p15:guide>
        <p15:guide id="9" pos="3772">
          <p15:clr>
            <a:srgbClr val="FBAE40"/>
          </p15:clr>
        </p15:guide>
        <p15:guide id="10" pos="3908">
          <p15:clr>
            <a:srgbClr val="FBAE40"/>
          </p15:clr>
        </p15:guide>
        <p15:guide id="11" pos="5564">
          <p15:clr>
            <a:srgbClr val="FBAE40"/>
          </p15:clr>
        </p15:guide>
        <p15:guide id="12" pos="5700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Bruntwood title slide 1">
  <p:cSld name="5_Bruntwood title slide 1">
    <p:bg>
      <p:bgPr>
        <a:solidFill>
          <a:schemeClr val="dk1"/>
        </a:solidFill>
      </p:bgPr>
    </p:bg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4" name="Google Shape;754;p6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755" name="Google Shape;755;p65"/>
          <p:cNvSpPr/>
          <p:nvPr/>
        </p:nvSpPr>
        <p:spPr>
          <a:xfrm>
            <a:off x="6951132" y="3313745"/>
            <a:ext cx="1803300" cy="679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6" name="Google Shape;756;p65"/>
          <p:cNvSpPr/>
          <p:nvPr/>
        </p:nvSpPr>
        <p:spPr>
          <a:xfrm>
            <a:off x="1543048" y="2635250"/>
            <a:ext cx="7893000" cy="679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7" name="Google Shape;757;p65"/>
          <p:cNvSpPr/>
          <p:nvPr/>
        </p:nvSpPr>
        <p:spPr>
          <a:xfrm>
            <a:off x="2679698" y="3313745"/>
            <a:ext cx="4017300" cy="679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8" name="Google Shape;758;p65"/>
          <p:cNvSpPr txBox="1"/>
          <p:nvPr/>
        </p:nvSpPr>
        <p:spPr>
          <a:xfrm>
            <a:off x="334962" y="6407573"/>
            <a:ext cx="21606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sistermanchester.com</a:t>
            </a:r>
            <a:endParaRPr/>
          </a:p>
        </p:txBody>
      </p:sp>
      <p:sp>
        <p:nvSpPr>
          <p:cNvPr id="759" name="Google Shape;759;p65"/>
          <p:cNvSpPr txBox="1"/>
          <p:nvPr/>
        </p:nvSpPr>
        <p:spPr>
          <a:xfrm>
            <a:off x="1101025" y="2696175"/>
            <a:ext cx="8777100" cy="12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1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IT TAKES A COMMUNITY TO RAISE AN IDEA</a:t>
            </a:r>
            <a:endParaRPr sz="1000"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760" name="Google Shape;760;p65"/>
          <p:cNvSpPr txBox="1"/>
          <p:nvPr>
            <p:ph idx="12" type="sldNum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lvl="0">
              <a:buNone/>
              <a:defRPr sz="1300">
                <a:solidFill>
                  <a:schemeClr val="dk1"/>
                </a:solidFill>
              </a:defRPr>
            </a:lvl1pPr>
            <a:lvl2pPr lvl="1">
              <a:buNone/>
              <a:defRPr sz="1300">
                <a:solidFill>
                  <a:schemeClr val="dk1"/>
                </a:solidFill>
              </a:defRPr>
            </a:lvl2pPr>
            <a:lvl3pPr lvl="2">
              <a:buNone/>
              <a:defRPr sz="1300">
                <a:solidFill>
                  <a:schemeClr val="dk1"/>
                </a:solidFill>
              </a:defRPr>
            </a:lvl3pPr>
            <a:lvl4pPr lvl="3">
              <a:buNone/>
              <a:defRPr sz="1300">
                <a:solidFill>
                  <a:schemeClr val="dk1"/>
                </a:solidFill>
              </a:defRPr>
            </a:lvl4pPr>
            <a:lvl5pPr lvl="4">
              <a:buNone/>
              <a:defRPr sz="1300">
                <a:solidFill>
                  <a:schemeClr val="dk1"/>
                </a:solidFill>
              </a:defRPr>
            </a:lvl5pPr>
            <a:lvl6pPr lvl="5">
              <a:buNone/>
              <a:defRPr sz="1300">
                <a:solidFill>
                  <a:schemeClr val="dk1"/>
                </a:solidFill>
              </a:defRPr>
            </a:lvl6pPr>
            <a:lvl7pPr lvl="6">
              <a:buNone/>
              <a:defRPr sz="1300">
                <a:solidFill>
                  <a:schemeClr val="dk1"/>
                </a:solidFill>
              </a:defRPr>
            </a:lvl7pPr>
            <a:lvl8pPr lvl="7">
              <a:buNone/>
              <a:defRPr sz="1300">
                <a:solidFill>
                  <a:schemeClr val="dk1"/>
                </a:solidFill>
              </a:defRPr>
            </a:lvl8pPr>
            <a:lvl9pPr lvl="8">
              <a:buNone/>
              <a:defRPr sz="1300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layout">
  <p:cSld name="Team layout"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66"/>
          <p:cNvSpPr txBox="1"/>
          <p:nvPr>
            <p:ph type="ctrTitle"/>
          </p:nvPr>
        </p:nvSpPr>
        <p:spPr>
          <a:xfrm>
            <a:off x="407987" y="224368"/>
            <a:ext cx="25194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b="0" sz="3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3" name="Google Shape;763;p66"/>
          <p:cNvSpPr txBox="1"/>
          <p:nvPr>
            <p:ph idx="1" type="body"/>
          </p:nvPr>
        </p:nvSpPr>
        <p:spPr>
          <a:xfrm>
            <a:off x="3359150" y="2019300"/>
            <a:ext cx="19137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None/>
              <a:defRPr sz="1200"/>
            </a:lvl1pPr>
            <a:lvl2pPr indent="-3302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4" name="Google Shape;764;p66"/>
          <p:cNvSpPr/>
          <p:nvPr/>
        </p:nvSpPr>
        <p:spPr>
          <a:xfrm>
            <a:off x="436130" y="6102292"/>
            <a:ext cx="319829" cy="319829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5" name="Google Shape;765;p66"/>
          <p:cNvSpPr/>
          <p:nvPr/>
        </p:nvSpPr>
        <p:spPr>
          <a:xfrm>
            <a:off x="3359150" y="404813"/>
            <a:ext cx="1386000" cy="1386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66" name="Google Shape;766;p66"/>
          <p:cNvCxnSpPr/>
          <p:nvPr/>
        </p:nvCxnSpPr>
        <p:spPr>
          <a:xfrm>
            <a:off x="3143250" y="404813"/>
            <a:ext cx="0" cy="5976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767" name="Google Shape;767;p66"/>
          <p:cNvCxnSpPr/>
          <p:nvPr/>
        </p:nvCxnSpPr>
        <p:spPr>
          <a:xfrm>
            <a:off x="5988050" y="404813"/>
            <a:ext cx="0" cy="5976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768" name="Google Shape;768;p66"/>
          <p:cNvCxnSpPr/>
          <p:nvPr/>
        </p:nvCxnSpPr>
        <p:spPr>
          <a:xfrm>
            <a:off x="8832850" y="404813"/>
            <a:ext cx="0" cy="5976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769" name="Google Shape;769;p66"/>
          <p:cNvSpPr/>
          <p:nvPr>
            <p:ph idx="2" type="pic"/>
          </p:nvPr>
        </p:nvSpPr>
        <p:spPr>
          <a:xfrm>
            <a:off x="3359151" y="404813"/>
            <a:ext cx="1386000" cy="1386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770" name="Google Shape;770;p66"/>
          <p:cNvSpPr txBox="1"/>
          <p:nvPr>
            <p:ph idx="3" type="body"/>
          </p:nvPr>
        </p:nvSpPr>
        <p:spPr>
          <a:xfrm>
            <a:off x="6203949" y="2019300"/>
            <a:ext cx="19137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None/>
              <a:defRPr sz="1200"/>
            </a:lvl1pPr>
            <a:lvl2pPr indent="-3302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1" name="Google Shape;771;p66"/>
          <p:cNvSpPr/>
          <p:nvPr>
            <p:ph idx="4" type="pic"/>
          </p:nvPr>
        </p:nvSpPr>
        <p:spPr>
          <a:xfrm>
            <a:off x="6203950" y="404813"/>
            <a:ext cx="1386000" cy="1386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772" name="Google Shape;772;p66"/>
          <p:cNvSpPr txBox="1"/>
          <p:nvPr>
            <p:ph idx="5" type="body"/>
          </p:nvPr>
        </p:nvSpPr>
        <p:spPr>
          <a:xfrm>
            <a:off x="9048749" y="2019300"/>
            <a:ext cx="19137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None/>
              <a:defRPr sz="1200"/>
            </a:lvl1pPr>
            <a:lvl2pPr indent="-3302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3" name="Google Shape;773;p66"/>
          <p:cNvSpPr/>
          <p:nvPr>
            <p:ph idx="6" type="pic"/>
          </p:nvPr>
        </p:nvSpPr>
        <p:spPr>
          <a:xfrm>
            <a:off x="9048750" y="404813"/>
            <a:ext cx="1386000" cy="1386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774" name="Google Shape;774;p66"/>
          <p:cNvSpPr txBox="1"/>
          <p:nvPr>
            <p:ph idx="7" type="body"/>
          </p:nvPr>
        </p:nvSpPr>
        <p:spPr>
          <a:xfrm>
            <a:off x="3359150" y="4840287"/>
            <a:ext cx="19137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None/>
              <a:defRPr sz="1200"/>
            </a:lvl1pPr>
            <a:lvl2pPr indent="-3302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5" name="Google Shape;775;p66"/>
          <p:cNvSpPr/>
          <p:nvPr>
            <p:ph idx="8" type="pic"/>
          </p:nvPr>
        </p:nvSpPr>
        <p:spPr>
          <a:xfrm>
            <a:off x="3359151" y="3225800"/>
            <a:ext cx="1386000" cy="1386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776" name="Google Shape;776;p66"/>
          <p:cNvSpPr txBox="1"/>
          <p:nvPr>
            <p:ph idx="9" type="body"/>
          </p:nvPr>
        </p:nvSpPr>
        <p:spPr>
          <a:xfrm>
            <a:off x="6203949" y="4840287"/>
            <a:ext cx="19137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None/>
              <a:defRPr sz="1200"/>
            </a:lvl1pPr>
            <a:lvl2pPr indent="-3302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7" name="Google Shape;777;p66"/>
          <p:cNvSpPr/>
          <p:nvPr>
            <p:ph idx="13" type="pic"/>
          </p:nvPr>
        </p:nvSpPr>
        <p:spPr>
          <a:xfrm>
            <a:off x="6203950" y="3225800"/>
            <a:ext cx="1386000" cy="1386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778" name="Google Shape;778;p66"/>
          <p:cNvSpPr txBox="1"/>
          <p:nvPr>
            <p:ph idx="14" type="body"/>
          </p:nvPr>
        </p:nvSpPr>
        <p:spPr>
          <a:xfrm>
            <a:off x="9048749" y="4840287"/>
            <a:ext cx="19137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None/>
              <a:defRPr sz="1200"/>
            </a:lvl1pPr>
            <a:lvl2pPr indent="-3302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9" name="Google Shape;779;p66"/>
          <p:cNvSpPr/>
          <p:nvPr>
            <p:ph idx="15" type="pic"/>
          </p:nvPr>
        </p:nvSpPr>
        <p:spPr>
          <a:xfrm>
            <a:off x="9048750" y="3225800"/>
            <a:ext cx="1386000" cy="1386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780" name="Google Shape;780;p66"/>
          <p:cNvSpPr txBox="1"/>
          <p:nvPr>
            <p:ph idx="12" type="sldNum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lvl="0">
              <a:buNone/>
              <a:defRPr sz="1300">
                <a:solidFill>
                  <a:schemeClr val="dk1"/>
                </a:solidFill>
              </a:defRPr>
            </a:lvl1pPr>
            <a:lvl2pPr lvl="1">
              <a:buNone/>
              <a:defRPr sz="1300">
                <a:solidFill>
                  <a:schemeClr val="dk1"/>
                </a:solidFill>
              </a:defRPr>
            </a:lvl2pPr>
            <a:lvl3pPr lvl="2">
              <a:buNone/>
              <a:defRPr sz="1300">
                <a:solidFill>
                  <a:schemeClr val="dk1"/>
                </a:solidFill>
              </a:defRPr>
            </a:lvl3pPr>
            <a:lvl4pPr lvl="3">
              <a:buNone/>
              <a:defRPr sz="1300">
                <a:solidFill>
                  <a:schemeClr val="dk1"/>
                </a:solidFill>
              </a:defRPr>
            </a:lvl4pPr>
            <a:lvl5pPr lvl="4">
              <a:buNone/>
              <a:defRPr sz="1300">
                <a:solidFill>
                  <a:schemeClr val="dk1"/>
                </a:solidFill>
              </a:defRPr>
            </a:lvl5pPr>
            <a:lvl6pPr lvl="5">
              <a:buNone/>
              <a:defRPr sz="1300">
                <a:solidFill>
                  <a:schemeClr val="dk1"/>
                </a:solidFill>
              </a:defRPr>
            </a:lvl6pPr>
            <a:lvl7pPr lvl="6">
              <a:buNone/>
              <a:defRPr sz="1300">
                <a:solidFill>
                  <a:schemeClr val="dk1"/>
                </a:solidFill>
              </a:defRPr>
            </a:lvl7pPr>
            <a:lvl8pPr lvl="7">
              <a:buNone/>
              <a:defRPr sz="1300">
                <a:solidFill>
                  <a:schemeClr val="dk1"/>
                </a:solidFill>
              </a:defRPr>
            </a:lvl8pPr>
            <a:lvl9pPr lvl="8">
              <a:buNone/>
              <a:defRPr sz="1300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414">
          <p15:clr>
            <a:srgbClr val="FBAE40"/>
          </p15:clr>
        </p15:guide>
        <p15:guide id="2" orient="horz" pos="940">
          <p15:clr>
            <a:srgbClr val="FBAE40"/>
          </p15:clr>
        </p15:guide>
        <p15:guide id="3" orient="horz" pos="731">
          <p15:clr>
            <a:srgbClr val="FDE53C"/>
          </p15:clr>
        </p15:guide>
        <p15:guide id="4" pos="3840">
          <p15:clr>
            <a:srgbClr val="FBAE40"/>
          </p15:clr>
        </p15:guide>
        <p15:guide id="5" pos="2048">
          <p15:clr>
            <a:srgbClr val="FBAE40"/>
          </p15:clr>
        </p15:guide>
        <p15:guide id="6" pos="5632">
          <p15:clr>
            <a:srgbClr val="FBAE40"/>
          </p15:clr>
        </p15:guide>
        <p15:guide id="7" pos="2116">
          <p15:clr>
            <a:srgbClr val="FBAE40"/>
          </p15:clr>
        </p15:guide>
        <p15:guide id="8" pos="1980">
          <p15:clr>
            <a:srgbClr val="FBAE40"/>
          </p15:clr>
        </p15:guide>
        <p15:guide id="9" pos="3772">
          <p15:clr>
            <a:srgbClr val="FBAE40"/>
          </p15:clr>
        </p15:guide>
        <p15:guide id="10" pos="3908">
          <p15:clr>
            <a:srgbClr val="FBAE40"/>
          </p15:clr>
        </p15:guide>
        <p15:guide id="11" pos="5564">
          <p15:clr>
            <a:srgbClr val="FBAE40"/>
          </p15:clr>
        </p15:guide>
        <p15:guide id="12" pos="570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2">
  <p:cSld name="Title slide 2">
    <p:bg>
      <p:bgPr>
        <a:solidFill>
          <a:schemeClr val="dk1"/>
        </a:solidFill>
      </p:bgPr>
    </p:bg>
    <p:spTree>
      <p:nvGrpSpPr>
        <p:cNvPr id="78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p67"/>
          <p:cNvSpPr txBox="1"/>
          <p:nvPr>
            <p:ph type="ctrTitle"/>
          </p:nvPr>
        </p:nvSpPr>
        <p:spPr>
          <a:xfrm>
            <a:off x="407988" y="1287783"/>
            <a:ext cx="6522900" cy="21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Font typeface="JetBrains Mono"/>
              <a:buNone/>
              <a:defRPr b="0" sz="46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783" name="Google Shape;783;p67"/>
          <p:cNvGrpSpPr/>
          <p:nvPr/>
        </p:nvGrpSpPr>
        <p:grpSpPr>
          <a:xfrm>
            <a:off x="10823420" y="5460978"/>
            <a:ext cx="952386" cy="952424"/>
            <a:chOff x="3906520" y="1239520"/>
            <a:chExt cx="4378784" cy="4378960"/>
          </a:xfrm>
        </p:grpSpPr>
        <p:grpSp>
          <p:nvGrpSpPr>
            <p:cNvPr id="784" name="Google Shape;784;p67"/>
            <p:cNvGrpSpPr/>
            <p:nvPr/>
          </p:nvGrpSpPr>
          <p:grpSpPr>
            <a:xfrm>
              <a:off x="4087984" y="3151023"/>
              <a:ext cx="3991859" cy="557178"/>
              <a:chOff x="4087984" y="3151023"/>
              <a:chExt cx="3991859" cy="557178"/>
            </a:xfrm>
          </p:grpSpPr>
          <p:sp>
            <p:nvSpPr>
              <p:cNvPr id="785" name="Google Shape;785;p67"/>
              <p:cNvSpPr/>
              <p:nvPr/>
            </p:nvSpPr>
            <p:spPr>
              <a:xfrm>
                <a:off x="4087984" y="3151023"/>
                <a:ext cx="395507" cy="557178"/>
              </a:xfrm>
              <a:custGeom>
                <a:rect b="b" l="l" r="r" t="t"/>
                <a:pathLst>
                  <a:path extrusionOk="0" h="557178" w="395507">
                    <a:moveTo>
                      <a:pt x="0" y="385349"/>
                    </a:moveTo>
                    <a:lnTo>
                      <a:pt x="92834" y="385349"/>
                    </a:lnTo>
                    <a:cubicBezTo>
                      <a:pt x="95111" y="458039"/>
                      <a:pt x="117531" y="477482"/>
                      <a:pt x="197404" y="477482"/>
                    </a:cubicBezTo>
                    <a:cubicBezTo>
                      <a:pt x="277276" y="477482"/>
                      <a:pt x="302674" y="458915"/>
                      <a:pt x="302674" y="399361"/>
                    </a:cubicBezTo>
                    <a:cubicBezTo>
                      <a:pt x="302674" y="343661"/>
                      <a:pt x="287260" y="324218"/>
                      <a:pt x="234537" y="318788"/>
                    </a:cubicBezTo>
                    <a:lnTo>
                      <a:pt x="140827" y="308804"/>
                    </a:lnTo>
                    <a:cubicBezTo>
                      <a:pt x="36258" y="297944"/>
                      <a:pt x="4554" y="262387"/>
                      <a:pt x="4554" y="153964"/>
                    </a:cubicBezTo>
                    <a:cubicBezTo>
                      <a:pt x="4554" y="40111"/>
                      <a:pt x="54825" y="0"/>
                      <a:pt x="197228" y="0"/>
                    </a:cubicBezTo>
                    <a:cubicBezTo>
                      <a:pt x="339632" y="0"/>
                      <a:pt x="384473" y="35557"/>
                      <a:pt x="387626" y="158694"/>
                    </a:cubicBezTo>
                    <a:lnTo>
                      <a:pt x="296368" y="158694"/>
                    </a:lnTo>
                    <a:cubicBezTo>
                      <a:pt x="293215" y="95987"/>
                      <a:pt x="272371" y="78121"/>
                      <a:pt x="197228" y="78121"/>
                    </a:cubicBezTo>
                    <a:cubicBezTo>
                      <a:pt x="122085" y="78121"/>
                      <a:pt x="96687" y="94410"/>
                      <a:pt x="96687" y="151687"/>
                    </a:cubicBezTo>
                    <a:cubicBezTo>
                      <a:pt x="96687" y="201958"/>
                      <a:pt x="110700" y="218948"/>
                      <a:pt x="163248" y="224378"/>
                    </a:cubicBezTo>
                    <a:lnTo>
                      <a:pt x="258534" y="235238"/>
                    </a:lnTo>
                    <a:cubicBezTo>
                      <a:pt x="358374" y="246798"/>
                      <a:pt x="395508" y="290237"/>
                      <a:pt x="395508" y="393931"/>
                    </a:cubicBezTo>
                    <a:cubicBezTo>
                      <a:pt x="395508" y="514615"/>
                      <a:pt x="343661" y="557179"/>
                      <a:pt x="197404" y="557179"/>
                    </a:cubicBezTo>
                    <a:cubicBezTo>
                      <a:pt x="42563" y="557179"/>
                      <a:pt x="1576" y="521622"/>
                      <a:pt x="0" y="38534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JetBrains Mono"/>
                  <a:ea typeface="JetBrains Mono"/>
                  <a:cs typeface="JetBrains Mono"/>
                  <a:sym typeface="JetBrains Mono"/>
                </a:endParaRPr>
              </a:p>
            </p:txBody>
          </p:sp>
          <p:sp>
            <p:nvSpPr>
              <p:cNvPr id="786" name="Google Shape;786;p67"/>
              <p:cNvSpPr/>
              <p:nvPr/>
            </p:nvSpPr>
            <p:spPr>
              <a:xfrm>
                <a:off x="4824875" y="3158555"/>
                <a:ext cx="359950" cy="541940"/>
              </a:xfrm>
              <a:custGeom>
                <a:rect b="b" l="l" r="r" t="t"/>
                <a:pathLst>
                  <a:path extrusionOk="0" h="541940" w="359950">
                    <a:moveTo>
                      <a:pt x="0" y="461367"/>
                    </a:moveTo>
                    <a:lnTo>
                      <a:pt x="132420" y="461367"/>
                    </a:lnTo>
                    <a:lnTo>
                      <a:pt x="132420" y="80573"/>
                    </a:lnTo>
                    <a:lnTo>
                      <a:pt x="0" y="80573"/>
                    </a:lnTo>
                    <a:lnTo>
                      <a:pt x="0" y="0"/>
                    </a:lnTo>
                    <a:lnTo>
                      <a:pt x="359951" y="0"/>
                    </a:lnTo>
                    <a:lnTo>
                      <a:pt x="359951" y="80573"/>
                    </a:lnTo>
                    <a:lnTo>
                      <a:pt x="226830" y="80573"/>
                    </a:lnTo>
                    <a:lnTo>
                      <a:pt x="226830" y="461367"/>
                    </a:lnTo>
                    <a:lnTo>
                      <a:pt x="359951" y="461367"/>
                    </a:lnTo>
                    <a:lnTo>
                      <a:pt x="359951" y="541940"/>
                    </a:lnTo>
                    <a:lnTo>
                      <a:pt x="0" y="541940"/>
                    </a:lnTo>
                    <a:cubicBezTo>
                      <a:pt x="0" y="541940"/>
                      <a:pt x="0" y="461367"/>
                      <a:pt x="0" y="46136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JetBrains Mono"/>
                  <a:ea typeface="JetBrains Mono"/>
                  <a:cs typeface="JetBrains Mono"/>
                  <a:sym typeface="JetBrains Mono"/>
                </a:endParaRPr>
              </a:p>
            </p:txBody>
          </p:sp>
          <p:sp>
            <p:nvSpPr>
              <p:cNvPr id="787" name="Google Shape;787;p67"/>
              <p:cNvSpPr/>
              <p:nvPr/>
            </p:nvSpPr>
            <p:spPr>
              <a:xfrm>
                <a:off x="5527786" y="3151023"/>
                <a:ext cx="395507" cy="557178"/>
              </a:xfrm>
              <a:custGeom>
                <a:rect b="b" l="l" r="r" t="t"/>
                <a:pathLst>
                  <a:path extrusionOk="0" h="557178" w="395507">
                    <a:moveTo>
                      <a:pt x="0" y="385349"/>
                    </a:moveTo>
                    <a:lnTo>
                      <a:pt x="92834" y="385349"/>
                    </a:lnTo>
                    <a:cubicBezTo>
                      <a:pt x="95111" y="458039"/>
                      <a:pt x="117531" y="477482"/>
                      <a:pt x="197404" y="477482"/>
                    </a:cubicBezTo>
                    <a:cubicBezTo>
                      <a:pt x="277276" y="477482"/>
                      <a:pt x="302674" y="458915"/>
                      <a:pt x="302674" y="399361"/>
                    </a:cubicBezTo>
                    <a:cubicBezTo>
                      <a:pt x="302674" y="343661"/>
                      <a:pt x="287260" y="324218"/>
                      <a:pt x="234537" y="318788"/>
                    </a:cubicBezTo>
                    <a:lnTo>
                      <a:pt x="140827" y="308804"/>
                    </a:lnTo>
                    <a:cubicBezTo>
                      <a:pt x="36258" y="297944"/>
                      <a:pt x="4554" y="262387"/>
                      <a:pt x="4554" y="153964"/>
                    </a:cubicBezTo>
                    <a:cubicBezTo>
                      <a:pt x="4554" y="40111"/>
                      <a:pt x="54825" y="0"/>
                      <a:pt x="197228" y="0"/>
                    </a:cubicBezTo>
                    <a:cubicBezTo>
                      <a:pt x="339632" y="0"/>
                      <a:pt x="384473" y="35557"/>
                      <a:pt x="387626" y="158694"/>
                    </a:cubicBezTo>
                    <a:lnTo>
                      <a:pt x="296368" y="158694"/>
                    </a:lnTo>
                    <a:cubicBezTo>
                      <a:pt x="293215" y="95987"/>
                      <a:pt x="272371" y="78121"/>
                      <a:pt x="197228" y="78121"/>
                    </a:cubicBezTo>
                    <a:cubicBezTo>
                      <a:pt x="122085" y="78121"/>
                      <a:pt x="96688" y="94410"/>
                      <a:pt x="96688" y="151687"/>
                    </a:cubicBezTo>
                    <a:cubicBezTo>
                      <a:pt x="96688" y="201958"/>
                      <a:pt x="110700" y="218948"/>
                      <a:pt x="163248" y="224378"/>
                    </a:cubicBezTo>
                    <a:lnTo>
                      <a:pt x="258534" y="235238"/>
                    </a:lnTo>
                    <a:cubicBezTo>
                      <a:pt x="358374" y="246798"/>
                      <a:pt x="395508" y="290237"/>
                      <a:pt x="395508" y="393931"/>
                    </a:cubicBezTo>
                    <a:cubicBezTo>
                      <a:pt x="395508" y="514615"/>
                      <a:pt x="343661" y="557179"/>
                      <a:pt x="197404" y="557179"/>
                    </a:cubicBezTo>
                    <a:cubicBezTo>
                      <a:pt x="42563" y="557179"/>
                      <a:pt x="1576" y="521622"/>
                      <a:pt x="0" y="38534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JetBrains Mono"/>
                  <a:ea typeface="JetBrains Mono"/>
                  <a:cs typeface="JetBrains Mono"/>
                  <a:sym typeface="JetBrains Mono"/>
                </a:endParaRPr>
              </a:p>
            </p:txBody>
          </p:sp>
          <p:sp>
            <p:nvSpPr>
              <p:cNvPr id="788" name="Google Shape;788;p67"/>
              <p:cNvSpPr/>
              <p:nvPr/>
            </p:nvSpPr>
            <p:spPr>
              <a:xfrm>
                <a:off x="6243833" y="3158555"/>
                <a:ext cx="401813" cy="541940"/>
              </a:xfrm>
              <a:custGeom>
                <a:rect b="b" l="l" r="r" t="t"/>
                <a:pathLst>
                  <a:path extrusionOk="0" h="541940" w="401813">
                    <a:moveTo>
                      <a:pt x="153964" y="86003"/>
                    </a:moveTo>
                    <a:lnTo>
                      <a:pt x="0" y="86003"/>
                    </a:lnTo>
                    <a:lnTo>
                      <a:pt x="0" y="0"/>
                    </a:lnTo>
                    <a:lnTo>
                      <a:pt x="401813" y="0"/>
                    </a:lnTo>
                    <a:lnTo>
                      <a:pt x="401813" y="86003"/>
                    </a:lnTo>
                    <a:lnTo>
                      <a:pt x="248550" y="86003"/>
                    </a:lnTo>
                    <a:lnTo>
                      <a:pt x="248550" y="541940"/>
                    </a:lnTo>
                    <a:lnTo>
                      <a:pt x="154139" y="541940"/>
                    </a:lnTo>
                    <a:lnTo>
                      <a:pt x="154139" y="86003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JetBrains Mono"/>
                  <a:ea typeface="JetBrains Mono"/>
                  <a:cs typeface="JetBrains Mono"/>
                  <a:sym typeface="JetBrains Mono"/>
                </a:endParaRPr>
              </a:p>
            </p:txBody>
          </p:sp>
          <p:sp>
            <p:nvSpPr>
              <p:cNvPr id="789" name="Google Shape;789;p67"/>
              <p:cNvSpPr/>
              <p:nvPr/>
            </p:nvSpPr>
            <p:spPr>
              <a:xfrm>
                <a:off x="6995263" y="3158555"/>
                <a:ext cx="356097" cy="542115"/>
              </a:xfrm>
              <a:custGeom>
                <a:rect b="b" l="l" r="r" t="t"/>
                <a:pathLst>
                  <a:path extrusionOk="0" h="542115" w="356097">
                    <a:moveTo>
                      <a:pt x="175" y="0"/>
                    </a:moveTo>
                    <a:lnTo>
                      <a:pt x="349967" y="0"/>
                    </a:lnTo>
                    <a:lnTo>
                      <a:pt x="349967" y="80573"/>
                    </a:lnTo>
                    <a:lnTo>
                      <a:pt x="95286" y="80573"/>
                    </a:lnTo>
                    <a:lnTo>
                      <a:pt x="95286" y="223852"/>
                    </a:lnTo>
                    <a:lnTo>
                      <a:pt x="332976" y="223852"/>
                    </a:lnTo>
                    <a:lnTo>
                      <a:pt x="332976" y="304425"/>
                    </a:lnTo>
                    <a:lnTo>
                      <a:pt x="95286" y="304425"/>
                    </a:lnTo>
                    <a:lnTo>
                      <a:pt x="95286" y="461543"/>
                    </a:lnTo>
                    <a:lnTo>
                      <a:pt x="356097" y="461543"/>
                    </a:lnTo>
                    <a:lnTo>
                      <a:pt x="356097" y="542115"/>
                    </a:lnTo>
                    <a:lnTo>
                      <a:pt x="0" y="542115"/>
                    </a:lnTo>
                    <a:lnTo>
                      <a:pt x="0" y="350"/>
                    </a:lnTo>
                    <a:lnTo>
                      <a:pt x="0" y="35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JetBrains Mono"/>
                  <a:ea typeface="JetBrains Mono"/>
                  <a:cs typeface="JetBrains Mono"/>
                  <a:sym typeface="JetBrains Mono"/>
                </a:endParaRPr>
              </a:p>
            </p:txBody>
          </p:sp>
          <p:sp>
            <p:nvSpPr>
              <p:cNvPr id="790" name="Google Shape;790;p67"/>
              <p:cNvSpPr/>
              <p:nvPr/>
            </p:nvSpPr>
            <p:spPr>
              <a:xfrm>
                <a:off x="7705005" y="3158555"/>
                <a:ext cx="374838" cy="541940"/>
              </a:xfrm>
              <a:custGeom>
                <a:rect b="b" l="l" r="r" t="t"/>
                <a:pathLst>
                  <a:path extrusionOk="0" h="541940" w="374838">
                    <a:moveTo>
                      <a:pt x="175" y="0"/>
                    </a:moveTo>
                    <a:lnTo>
                      <a:pt x="219999" y="0"/>
                    </a:lnTo>
                    <a:cubicBezTo>
                      <a:pt x="329123" y="0"/>
                      <a:pt x="374839" y="42563"/>
                      <a:pt x="374839" y="145557"/>
                    </a:cubicBezTo>
                    <a:lnTo>
                      <a:pt x="374839" y="159569"/>
                    </a:lnTo>
                    <a:cubicBezTo>
                      <a:pt x="374839" y="227706"/>
                      <a:pt x="350142" y="265540"/>
                      <a:pt x="296718" y="281129"/>
                    </a:cubicBezTo>
                    <a:cubicBezTo>
                      <a:pt x="344712" y="293566"/>
                      <a:pt x="365556" y="324393"/>
                      <a:pt x="365556" y="383247"/>
                    </a:cubicBezTo>
                    <a:lnTo>
                      <a:pt x="365556" y="541940"/>
                    </a:lnTo>
                    <a:lnTo>
                      <a:pt x="270269" y="541940"/>
                    </a:lnTo>
                    <a:lnTo>
                      <a:pt x="270269" y="390954"/>
                    </a:lnTo>
                    <a:cubicBezTo>
                      <a:pt x="270269" y="339807"/>
                      <a:pt x="252403" y="323693"/>
                      <a:pt x="200556" y="323693"/>
                    </a:cubicBezTo>
                    <a:lnTo>
                      <a:pt x="95286" y="323693"/>
                    </a:lnTo>
                    <a:lnTo>
                      <a:pt x="95286" y="541940"/>
                    </a:lnTo>
                    <a:lnTo>
                      <a:pt x="0" y="541940"/>
                    </a:lnTo>
                    <a:lnTo>
                      <a:pt x="0" y="175"/>
                    </a:lnTo>
                    <a:lnTo>
                      <a:pt x="0" y="175"/>
                    </a:lnTo>
                    <a:close/>
                    <a:moveTo>
                      <a:pt x="194426" y="247674"/>
                    </a:moveTo>
                    <a:cubicBezTo>
                      <a:pt x="259410" y="247674"/>
                      <a:pt x="281129" y="228407"/>
                      <a:pt x="281129" y="170254"/>
                    </a:cubicBezTo>
                    <a:lnTo>
                      <a:pt x="281129" y="153264"/>
                    </a:lnTo>
                    <a:cubicBezTo>
                      <a:pt x="281129" y="95286"/>
                      <a:pt x="259410" y="76544"/>
                      <a:pt x="194426" y="76544"/>
                    </a:cubicBezTo>
                    <a:lnTo>
                      <a:pt x="95286" y="76544"/>
                    </a:lnTo>
                    <a:lnTo>
                      <a:pt x="95286" y="247674"/>
                    </a:lnTo>
                    <a:cubicBezTo>
                      <a:pt x="95286" y="247674"/>
                      <a:pt x="194426" y="247674"/>
                      <a:pt x="194426" y="24767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JetBrains Mono"/>
                  <a:ea typeface="JetBrains Mono"/>
                  <a:cs typeface="JetBrains Mono"/>
                  <a:sym typeface="JetBrains Mono"/>
                </a:endParaRPr>
              </a:p>
            </p:txBody>
          </p:sp>
        </p:grpSp>
        <p:sp>
          <p:nvSpPr>
            <p:cNvPr id="791" name="Google Shape;791;p67"/>
            <p:cNvSpPr/>
            <p:nvPr/>
          </p:nvSpPr>
          <p:spPr>
            <a:xfrm>
              <a:off x="3906520" y="1239520"/>
              <a:ext cx="4378784" cy="4378960"/>
            </a:xfrm>
            <a:custGeom>
              <a:rect b="b" l="l" r="r" t="t"/>
              <a:pathLst>
                <a:path extrusionOk="0" h="4378960" w="4378784">
                  <a:moveTo>
                    <a:pt x="1104374" y="4378960"/>
                  </a:moveTo>
                  <a:cubicBezTo>
                    <a:pt x="894359" y="4378960"/>
                    <a:pt x="723579" y="4208181"/>
                    <a:pt x="723579" y="3998166"/>
                  </a:cubicBezTo>
                  <a:lnTo>
                    <a:pt x="723579" y="1104374"/>
                  </a:lnTo>
                  <a:cubicBezTo>
                    <a:pt x="723579" y="915553"/>
                    <a:pt x="569965" y="761764"/>
                    <a:pt x="380970" y="761764"/>
                  </a:cubicBezTo>
                  <a:cubicBezTo>
                    <a:pt x="191974" y="761764"/>
                    <a:pt x="38360" y="915378"/>
                    <a:pt x="38360" y="1104374"/>
                  </a:cubicBezTo>
                  <a:lnTo>
                    <a:pt x="38360" y="2460801"/>
                  </a:lnTo>
                  <a:lnTo>
                    <a:pt x="0" y="2460801"/>
                  </a:lnTo>
                  <a:lnTo>
                    <a:pt x="0" y="1104374"/>
                  </a:lnTo>
                  <a:cubicBezTo>
                    <a:pt x="0" y="894359"/>
                    <a:pt x="170779" y="723579"/>
                    <a:pt x="380794" y="723579"/>
                  </a:cubicBezTo>
                  <a:cubicBezTo>
                    <a:pt x="590809" y="723579"/>
                    <a:pt x="761589" y="894359"/>
                    <a:pt x="761589" y="1104374"/>
                  </a:cubicBezTo>
                  <a:lnTo>
                    <a:pt x="761589" y="3998166"/>
                  </a:lnTo>
                  <a:cubicBezTo>
                    <a:pt x="761589" y="4186986"/>
                    <a:pt x="915203" y="4340776"/>
                    <a:pt x="1104199" y="4340776"/>
                  </a:cubicBezTo>
                  <a:cubicBezTo>
                    <a:pt x="1293195" y="4340776"/>
                    <a:pt x="1446808" y="4187162"/>
                    <a:pt x="1446808" y="3998166"/>
                  </a:cubicBezTo>
                  <a:lnTo>
                    <a:pt x="1446808" y="380794"/>
                  </a:lnTo>
                  <a:cubicBezTo>
                    <a:pt x="1446808" y="170779"/>
                    <a:pt x="1617588" y="0"/>
                    <a:pt x="1827603" y="0"/>
                  </a:cubicBezTo>
                  <a:cubicBezTo>
                    <a:pt x="2037618" y="0"/>
                    <a:pt x="2208397" y="170779"/>
                    <a:pt x="2208397" y="380794"/>
                  </a:cubicBezTo>
                  <a:lnTo>
                    <a:pt x="2208397" y="3274586"/>
                  </a:lnTo>
                  <a:cubicBezTo>
                    <a:pt x="2208397" y="3463407"/>
                    <a:pt x="2362011" y="3617196"/>
                    <a:pt x="2551007" y="3617196"/>
                  </a:cubicBezTo>
                  <a:cubicBezTo>
                    <a:pt x="2740003" y="3617196"/>
                    <a:pt x="2893617" y="3463582"/>
                    <a:pt x="2893617" y="3274586"/>
                  </a:cubicBezTo>
                  <a:lnTo>
                    <a:pt x="2893617" y="1104374"/>
                  </a:lnTo>
                  <a:cubicBezTo>
                    <a:pt x="2893617" y="894359"/>
                    <a:pt x="3064396" y="723579"/>
                    <a:pt x="3274411" y="723579"/>
                  </a:cubicBezTo>
                  <a:cubicBezTo>
                    <a:pt x="3484426" y="723579"/>
                    <a:pt x="3655205" y="894359"/>
                    <a:pt x="3655205" y="1104374"/>
                  </a:cubicBezTo>
                  <a:lnTo>
                    <a:pt x="3655205" y="3636639"/>
                  </a:lnTo>
                  <a:cubicBezTo>
                    <a:pt x="3655205" y="3825459"/>
                    <a:pt x="3808819" y="3979249"/>
                    <a:pt x="3997816" y="3979249"/>
                  </a:cubicBezTo>
                  <a:cubicBezTo>
                    <a:pt x="4186811" y="3979249"/>
                    <a:pt x="4340425" y="3825635"/>
                    <a:pt x="4340425" y="3636639"/>
                  </a:cubicBezTo>
                  <a:lnTo>
                    <a:pt x="4340425" y="1918335"/>
                  </a:lnTo>
                  <a:lnTo>
                    <a:pt x="4378785" y="1918335"/>
                  </a:lnTo>
                  <a:lnTo>
                    <a:pt x="4378785" y="3636639"/>
                  </a:lnTo>
                  <a:cubicBezTo>
                    <a:pt x="4378785" y="3846654"/>
                    <a:pt x="4208006" y="4017433"/>
                    <a:pt x="3997991" y="4017433"/>
                  </a:cubicBezTo>
                  <a:cubicBezTo>
                    <a:pt x="3787976" y="4017433"/>
                    <a:pt x="3617196" y="3846654"/>
                    <a:pt x="3617196" y="3636639"/>
                  </a:cubicBezTo>
                  <a:lnTo>
                    <a:pt x="3617196" y="1104374"/>
                  </a:lnTo>
                  <a:cubicBezTo>
                    <a:pt x="3617196" y="915553"/>
                    <a:pt x="3463582" y="761764"/>
                    <a:pt x="3274586" y="761764"/>
                  </a:cubicBezTo>
                  <a:cubicBezTo>
                    <a:pt x="3085591" y="761764"/>
                    <a:pt x="2931977" y="915378"/>
                    <a:pt x="2931977" y="1104374"/>
                  </a:cubicBezTo>
                  <a:lnTo>
                    <a:pt x="2931977" y="3274762"/>
                  </a:lnTo>
                  <a:cubicBezTo>
                    <a:pt x="2931977" y="3484776"/>
                    <a:pt x="2761197" y="3655556"/>
                    <a:pt x="2551182" y="3655556"/>
                  </a:cubicBezTo>
                  <a:cubicBezTo>
                    <a:pt x="2341167" y="3655556"/>
                    <a:pt x="2170388" y="3484776"/>
                    <a:pt x="2170388" y="3274762"/>
                  </a:cubicBezTo>
                  <a:lnTo>
                    <a:pt x="2170388" y="380794"/>
                  </a:lnTo>
                  <a:cubicBezTo>
                    <a:pt x="2170388" y="191974"/>
                    <a:pt x="2016774" y="38185"/>
                    <a:pt x="1827778" y="38185"/>
                  </a:cubicBezTo>
                  <a:cubicBezTo>
                    <a:pt x="1638782" y="38185"/>
                    <a:pt x="1485168" y="191798"/>
                    <a:pt x="1485168" y="380794"/>
                  </a:cubicBezTo>
                  <a:lnTo>
                    <a:pt x="1485168" y="3997991"/>
                  </a:lnTo>
                  <a:cubicBezTo>
                    <a:pt x="1485168" y="4208006"/>
                    <a:pt x="1314389" y="4378785"/>
                    <a:pt x="1104374" y="4378785"/>
                  </a:cubicBezTo>
                  <a:lnTo>
                    <a:pt x="1104374" y="437878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endParaRPr>
            </a:p>
          </p:txBody>
        </p:sp>
      </p:grpSp>
      <p:sp>
        <p:nvSpPr>
          <p:cNvPr id="792" name="Google Shape;792;p67"/>
          <p:cNvSpPr txBox="1"/>
          <p:nvPr>
            <p:ph idx="1" type="body"/>
          </p:nvPr>
        </p:nvSpPr>
        <p:spPr>
          <a:xfrm>
            <a:off x="408000" y="306000"/>
            <a:ext cx="4321200" cy="2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 b="1">
                <a:solidFill>
                  <a:schemeClr val="lt1"/>
                </a:solidFill>
              </a:defRPr>
            </a:lvl1pPr>
            <a:lvl2pPr indent="-304800" lvl="1" marL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 b="1">
                <a:solidFill>
                  <a:schemeClr val="lt1"/>
                </a:solidFill>
              </a:defRPr>
            </a:lvl2pPr>
            <a:lvl3pPr indent="-304800" lvl="2" marL="1371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 b="1">
                <a:solidFill>
                  <a:schemeClr val="lt1"/>
                </a:solidFill>
              </a:defRPr>
            </a:lvl3pPr>
            <a:lvl4pPr indent="-304800" lvl="3" marL="18288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 b="1">
                <a:solidFill>
                  <a:schemeClr val="lt1"/>
                </a:solidFill>
              </a:defRPr>
            </a:lvl4pPr>
            <a:lvl5pPr indent="-304800" lvl="4" marL="22860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 b="1">
                <a:solidFill>
                  <a:schemeClr val="lt1"/>
                </a:solidFill>
              </a:defRPr>
            </a:lvl5pPr>
            <a:lvl6pPr indent="-304800" lvl="5" marL="2743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 b="1">
                <a:solidFill>
                  <a:schemeClr val="lt1"/>
                </a:solidFill>
              </a:defRPr>
            </a:lvl6pPr>
            <a:lvl7pPr indent="-304800" lvl="6" marL="3200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 b="1">
                <a:solidFill>
                  <a:schemeClr val="lt1"/>
                </a:solidFill>
              </a:defRPr>
            </a:lvl7pPr>
            <a:lvl8pPr indent="-304800" lvl="7" marL="36576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 b="1">
                <a:solidFill>
                  <a:schemeClr val="lt1"/>
                </a:solidFill>
              </a:defRPr>
            </a:lvl8pPr>
            <a:lvl9pPr indent="-304800" lvl="8" marL="411480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200"/>
              <a:buChar char="•"/>
              <a:defRPr b="1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3" name="Google Shape;793;p67"/>
          <p:cNvSpPr txBox="1"/>
          <p:nvPr>
            <p:ph idx="12" type="sldNum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lvl="0">
              <a:buNone/>
              <a:defRPr sz="1300">
                <a:solidFill>
                  <a:schemeClr val="lt1"/>
                </a:solidFill>
              </a:defRPr>
            </a:lvl1pPr>
            <a:lvl2pPr lvl="1">
              <a:buNone/>
              <a:defRPr sz="1300">
                <a:solidFill>
                  <a:schemeClr val="lt1"/>
                </a:solidFill>
              </a:defRPr>
            </a:lvl2pPr>
            <a:lvl3pPr lvl="2">
              <a:buNone/>
              <a:defRPr sz="1300">
                <a:solidFill>
                  <a:schemeClr val="lt1"/>
                </a:solidFill>
              </a:defRPr>
            </a:lvl3pPr>
            <a:lvl4pPr lvl="3">
              <a:buNone/>
              <a:defRPr sz="1300">
                <a:solidFill>
                  <a:schemeClr val="lt1"/>
                </a:solidFill>
              </a:defRPr>
            </a:lvl4pPr>
            <a:lvl5pPr lvl="4">
              <a:buNone/>
              <a:defRPr sz="1300">
                <a:solidFill>
                  <a:schemeClr val="lt1"/>
                </a:solidFill>
              </a:defRPr>
            </a:lvl5pPr>
            <a:lvl6pPr lvl="5">
              <a:buNone/>
              <a:defRPr sz="1300">
                <a:solidFill>
                  <a:schemeClr val="lt1"/>
                </a:solidFill>
              </a:defRPr>
            </a:lvl6pPr>
            <a:lvl7pPr lvl="6">
              <a:buNone/>
              <a:defRPr sz="1300">
                <a:solidFill>
                  <a:schemeClr val="lt1"/>
                </a:solidFill>
              </a:defRPr>
            </a:lvl7pPr>
            <a:lvl8pPr lvl="7">
              <a:buNone/>
              <a:defRPr sz="1300">
                <a:solidFill>
                  <a:schemeClr val="lt1"/>
                </a:solidFill>
              </a:defRPr>
            </a:lvl8pPr>
            <a:lvl9pPr lvl="8">
              <a:buNone/>
              <a:defRPr sz="1300"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Bruntwood title slide 1">
  <p:cSld name="4_Bruntwood title slide 1">
    <p:bg>
      <p:bgPr>
        <a:solidFill>
          <a:schemeClr val="dk1"/>
        </a:solidFill>
      </p:bgPr>
    </p:bg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69"/>
          <p:cNvSpPr txBox="1"/>
          <p:nvPr>
            <p:ph type="ctrTitle"/>
          </p:nvPr>
        </p:nvSpPr>
        <p:spPr>
          <a:xfrm>
            <a:off x="2000252" y="2766594"/>
            <a:ext cx="81915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b="0" sz="6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801" name="Google Shape;801;p69"/>
          <p:cNvSpPr/>
          <p:nvPr/>
        </p:nvSpPr>
        <p:spPr>
          <a:xfrm>
            <a:off x="436130" y="6101412"/>
            <a:ext cx="319829" cy="319829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runtwood title slide 1">
  <p:cSld name="Bruntwood title slide 1">
    <p:bg>
      <p:bgPr>
        <a:solidFill>
          <a:schemeClr val="dk1"/>
        </a:solidFill>
      </p:bgPr>
    </p:bg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group of spheres in a dark room&#10;&#10;Description automatically generated" id="803" name="Google Shape;803;p7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04" name="Google Shape;804;p70"/>
          <p:cNvSpPr txBox="1"/>
          <p:nvPr>
            <p:ph type="ctrTitle"/>
          </p:nvPr>
        </p:nvSpPr>
        <p:spPr>
          <a:xfrm>
            <a:off x="2000252" y="1727849"/>
            <a:ext cx="8191500" cy="290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100"/>
              <a:buFont typeface="Arial"/>
              <a:buNone/>
              <a:defRPr b="0" sz="7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805" name="Google Shape;805;p70"/>
          <p:cNvSpPr txBox="1"/>
          <p:nvPr>
            <p:ph idx="10" type="dt"/>
          </p:nvPr>
        </p:nvSpPr>
        <p:spPr>
          <a:xfrm>
            <a:off x="4800512" y="335188"/>
            <a:ext cx="2591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Bruntwood title slide 1">
  <p:cSld name="1_Bruntwood title slide 1">
    <p:bg>
      <p:bgPr>
        <a:solidFill>
          <a:schemeClr val="dk1"/>
        </a:solidFill>
      </p:bgPr>
    </p:bg>
    <p:spTree>
      <p:nvGrpSpPr>
        <p:cNvPr id="806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group of black spheres&#10;&#10;Description automatically generated" id="807" name="Google Shape;807;p7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808" name="Google Shape;808;p71"/>
          <p:cNvSpPr txBox="1"/>
          <p:nvPr>
            <p:ph type="ctrTitle"/>
          </p:nvPr>
        </p:nvSpPr>
        <p:spPr>
          <a:xfrm>
            <a:off x="2000252" y="1727849"/>
            <a:ext cx="8191500" cy="290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100"/>
              <a:buFont typeface="Arial"/>
              <a:buNone/>
              <a:defRPr b="0" sz="7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grpSp>
        <p:nvGrpSpPr>
          <p:cNvPr id="809" name="Google Shape;809;p71"/>
          <p:cNvGrpSpPr/>
          <p:nvPr/>
        </p:nvGrpSpPr>
        <p:grpSpPr>
          <a:xfrm>
            <a:off x="5076688" y="5346678"/>
            <a:ext cx="2225811" cy="952424"/>
            <a:chOff x="5076688" y="5346678"/>
            <a:chExt cx="2225811" cy="952424"/>
          </a:xfrm>
        </p:grpSpPr>
        <p:grpSp>
          <p:nvGrpSpPr>
            <p:cNvPr id="810" name="Google Shape;810;p71"/>
            <p:cNvGrpSpPr/>
            <p:nvPr/>
          </p:nvGrpSpPr>
          <p:grpSpPr>
            <a:xfrm>
              <a:off x="5076688" y="5346678"/>
              <a:ext cx="952386" cy="952424"/>
              <a:chOff x="3906520" y="1239520"/>
              <a:chExt cx="4378784" cy="4378960"/>
            </a:xfrm>
          </p:grpSpPr>
          <p:grpSp>
            <p:nvGrpSpPr>
              <p:cNvPr id="811" name="Google Shape;811;p71"/>
              <p:cNvGrpSpPr/>
              <p:nvPr/>
            </p:nvGrpSpPr>
            <p:grpSpPr>
              <a:xfrm>
                <a:off x="4087984" y="3151023"/>
                <a:ext cx="3991859" cy="557178"/>
                <a:chOff x="4087984" y="3151023"/>
                <a:chExt cx="3991859" cy="557178"/>
              </a:xfrm>
            </p:grpSpPr>
            <p:sp>
              <p:nvSpPr>
                <p:cNvPr id="812" name="Google Shape;812;p71"/>
                <p:cNvSpPr/>
                <p:nvPr/>
              </p:nvSpPr>
              <p:spPr>
                <a:xfrm>
                  <a:off x="4087984" y="3151023"/>
                  <a:ext cx="395507" cy="557178"/>
                </a:xfrm>
                <a:custGeom>
                  <a:rect b="b" l="l" r="r" t="t"/>
                  <a:pathLst>
                    <a:path extrusionOk="0" h="557178" w="395507">
                      <a:moveTo>
                        <a:pt x="0" y="385349"/>
                      </a:moveTo>
                      <a:lnTo>
                        <a:pt x="92834" y="385349"/>
                      </a:lnTo>
                      <a:cubicBezTo>
                        <a:pt x="95111" y="458039"/>
                        <a:pt x="117531" y="477482"/>
                        <a:pt x="197404" y="477482"/>
                      </a:cubicBezTo>
                      <a:cubicBezTo>
                        <a:pt x="277276" y="477482"/>
                        <a:pt x="302674" y="458915"/>
                        <a:pt x="302674" y="399361"/>
                      </a:cubicBezTo>
                      <a:cubicBezTo>
                        <a:pt x="302674" y="343661"/>
                        <a:pt x="287260" y="324218"/>
                        <a:pt x="234537" y="318788"/>
                      </a:cubicBezTo>
                      <a:lnTo>
                        <a:pt x="140827" y="308804"/>
                      </a:lnTo>
                      <a:cubicBezTo>
                        <a:pt x="36258" y="297944"/>
                        <a:pt x="4554" y="262387"/>
                        <a:pt x="4554" y="153964"/>
                      </a:cubicBezTo>
                      <a:cubicBezTo>
                        <a:pt x="4554" y="40111"/>
                        <a:pt x="54825" y="0"/>
                        <a:pt x="197228" y="0"/>
                      </a:cubicBezTo>
                      <a:cubicBezTo>
                        <a:pt x="339632" y="0"/>
                        <a:pt x="384473" y="35557"/>
                        <a:pt x="387626" y="158694"/>
                      </a:cubicBezTo>
                      <a:lnTo>
                        <a:pt x="296368" y="158694"/>
                      </a:lnTo>
                      <a:cubicBezTo>
                        <a:pt x="293215" y="95987"/>
                        <a:pt x="272371" y="78121"/>
                        <a:pt x="197228" y="78121"/>
                      </a:cubicBezTo>
                      <a:cubicBezTo>
                        <a:pt x="122085" y="78121"/>
                        <a:pt x="96687" y="94410"/>
                        <a:pt x="96687" y="151687"/>
                      </a:cubicBezTo>
                      <a:cubicBezTo>
                        <a:pt x="96687" y="201958"/>
                        <a:pt x="110700" y="218948"/>
                        <a:pt x="163248" y="224378"/>
                      </a:cubicBezTo>
                      <a:lnTo>
                        <a:pt x="258534" y="235238"/>
                      </a:lnTo>
                      <a:cubicBezTo>
                        <a:pt x="358374" y="246798"/>
                        <a:pt x="395508" y="290237"/>
                        <a:pt x="395508" y="393931"/>
                      </a:cubicBezTo>
                      <a:cubicBezTo>
                        <a:pt x="395508" y="514615"/>
                        <a:pt x="343661" y="557179"/>
                        <a:pt x="197404" y="557179"/>
                      </a:cubicBezTo>
                      <a:cubicBezTo>
                        <a:pt x="42563" y="557179"/>
                        <a:pt x="1576" y="521622"/>
                        <a:pt x="0" y="385349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9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13" name="Google Shape;813;p71"/>
                <p:cNvSpPr/>
                <p:nvPr/>
              </p:nvSpPr>
              <p:spPr>
                <a:xfrm>
                  <a:off x="4824875" y="3158555"/>
                  <a:ext cx="359950" cy="541940"/>
                </a:xfrm>
                <a:custGeom>
                  <a:rect b="b" l="l" r="r" t="t"/>
                  <a:pathLst>
                    <a:path extrusionOk="0" h="541940" w="359950">
                      <a:moveTo>
                        <a:pt x="0" y="461367"/>
                      </a:moveTo>
                      <a:lnTo>
                        <a:pt x="132420" y="461367"/>
                      </a:lnTo>
                      <a:lnTo>
                        <a:pt x="132420" y="80573"/>
                      </a:lnTo>
                      <a:lnTo>
                        <a:pt x="0" y="80573"/>
                      </a:lnTo>
                      <a:lnTo>
                        <a:pt x="0" y="0"/>
                      </a:lnTo>
                      <a:lnTo>
                        <a:pt x="359951" y="0"/>
                      </a:lnTo>
                      <a:lnTo>
                        <a:pt x="359951" y="80573"/>
                      </a:lnTo>
                      <a:lnTo>
                        <a:pt x="226830" y="80573"/>
                      </a:lnTo>
                      <a:lnTo>
                        <a:pt x="226830" y="461367"/>
                      </a:lnTo>
                      <a:lnTo>
                        <a:pt x="359951" y="461367"/>
                      </a:lnTo>
                      <a:lnTo>
                        <a:pt x="359951" y="541940"/>
                      </a:lnTo>
                      <a:lnTo>
                        <a:pt x="0" y="541940"/>
                      </a:lnTo>
                      <a:cubicBezTo>
                        <a:pt x="0" y="541940"/>
                        <a:pt x="0" y="461367"/>
                        <a:pt x="0" y="461367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9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14" name="Google Shape;814;p71"/>
                <p:cNvSpPr/>
                <p:nvPr/>
              </p:nvSpPr>
              <p:spPr>
                <a:xfrm>
                  <a:off x="5527786" y="3151023"/>
                  <a:ext cx="395507" cy="557178"/>
                </a:xfrm>
                <a:custGeom>
                  <a:rect b="b" l="l" r="r" t="t"/>
                  <a:pathLst>
                    <a:path extrusionOk="0" h="557178" w="395507">
                      <a:moveTo>
                        <a:pt x="0" y="385349"/>
                      </a:moveTo>
                      <a:lnTo>
                        <a:pt x="92834" y="385349"/>
                      </a:lnTo>
                      <a:cubicBezTo>
                        <a:pt x="95111" y="458039"/>
                        <a:pt x="117531" y="477482"/>
                        <a:pt x="197404" y="477482"/>
                      </a:cubicBezTo>
                      <a:cubicBezTo>
                        <a:pt x="277276" y="477482"/>
                        <a:pt x="302674" y="458915"/>
                        <a:pt x="302674" y="399361"/>
                      </a:cubicBezTo>
                      <a:cubicBezTo>
                        <a:pt x="302674" y="343661"/>
                        <a:pt x="287260" y="324218"/>
                        <a:pt x="234537" y="318788"/>
                      </a:cubicBezTo>
                      <a:lnTo>
                        <a:pt x="140827" y="308804"/>
                      </a:lnTo>
                      <a:cubicBezTo>
                        <a:pt x="36258" y="297944"/>
                        <a:pt x="4554" y="262387"/>
                        <a:pt x="4554" y="153964"/>
                      </a:cubicBezTo>
                      <a:cubicBezTo>
                        <a:pt x="4554" y="40111"/>
                        <a:pt x="54825" y="0"/>
                        <a:pt x="197228" y="0"/>
                      </a:cubicBezTo>
                      <a:cubicBezTo>
                        <a:pt x="339632" y="0"/>
                        <a:pt x="384473" y="35557"/>
                        <a:pt x="387626" y="158694"/>
                      </a:cubicBezTo>
                      <a:lnTo>
                        <a:pt x="296368" y="158694"/>
                      </a:lnTo>
                      <a:cubicBezTo>
                        <a:pt x="293215" y="95987"/>
                        <a:pt x="272371" y="78121"/>
                        <a:pt x="197228" y="78121"/>
                      </a:cubicBezTo>
                      <a:cubicBezTo>
                        <a:pt x="122085" y="78121"/>
                        <a:pt x="96688" y="94410"/>
                        <a:pt x="96688" y="151687"/>
                      </a:cubicBezTo>
                      <a:cubicBezTo>
                        <a:pt x="96688" y="201958"/>
                        <a:pt x="110700" y="218948"/>
                        <a:pt x="163248" y="224378"/>
                      </a:cubicBezTo>
                      <a:lnTo>
                        <a:pt x="258534" y="235238"/>
                      </a:lnTo>
                      <a:cubicBezTo>
                        <a:pt x="358374" y="246798"/>
                        <a:pt x="395508" y="290237"/>
                        <a:pt x="395508" y="393931"/>
                      </a:cubicBezTo>
                      <a:cubicBezTo>
                        <a:pt x="395508" y="514615"/>
                        <a:pt x="343661" y="557179"/>
                        <a:pt x="197404" y="557179"/>
                      </a:cubicBezTo>
                      <a:cubicBezTo>
                        <a:pt x="42563" y="557179"/>
                        <a:pt x="1576" y="521622"/>
                        <a:pt x="0" y="385349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9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15" name="Google Shape;815;p71"/>
                <p:cNvSpPr/>
                <p:nvPr/>
              </p:nvSpPr>
              <p:spPr>
                <a:xfrm>
                  <a:off x="6243833" y="3158555"/>
                  <a:ext cx="401813" cy="541940"/>
                </a:xfrm>
                <a:custGeom>
                  <a:rect b="b" l="l" r="r" t="t"/>
                  <a:pathLst>
                    <a:path extrusionOk="0" h="541940" w="401813">
                      <a:moveTo>
                        <a:pt x="153964" y="86003"/>
                      </a:moveTo>
                      <a:lnTo>
                        <a:pt x="0" y="86003"/>
                      </a:lnTo>
                      <a:lnTo>
                        <a:pt x="0" y="0"/>
                      </a:lnTo>
                      <a:lnTo>
                        <a:pt x="401813" y="0"/>
                      </a:lnTo>
                      <a:lnTo>
                        <a:pt x="401813" y="86003"/>
                      </a:lnTo>
                      <a:lnTo>
                        <a:pt x="248550" y="86003"/>
                      </a:lnTo>
                      <a:lnTo>
                        <a:pt x="248550" y="541940"/>
                      </a:lnTo>
                      <a:lnTo>
                        <a:pt x="154139" y="541940"/>
                      </a:lnTo>
                      <a:lnTo>
                        <a:pt x="154139" y="86003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9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16" name="Google Shape;816;p71"/>
                <p:cNvSpPr/>
                <p:nvPr/>
              </p:nvSpPr>
              <p:spPr>
                <a:xfrm>
                  <a:off x="6995263" y="3158555"/>
                  <a:ext cx="356097" cy="542115"/>
                </a:xfrm>
                <a:custGeom>
                  <a:rect b="b" l="l" r="r" t="t"/>
                  <a:pathLst>
                    <a:path extrusionOk="0" h="542115" w="356097">
                      <a:moveTo>
                        <a:pt x="175" y="0"/>
                      </a:moveTo>
                      <a:lnTo>
                        <a:pt x="349967" y="0"/>
                      </a:lnTo>
                      <a:lnTo>
                        <a:pt x="349967" y="80573"/>
                      </a:lnTo>
                      <a:lnTo>
                        <a:pt x="95286" y="80573"/>
                      </a:lnTo>
                      <a:lnTo>
                        <a:pt x="95286" y="223852"/>
                      </a:lnTo>
                      <a:lnTo>
                        <a:pt x="332976" y="223852"/>
                      </a:lnTo>
                      <a:lnTo>
                        <a:pt x="332976" y="304425"/>
                      </a:lnTo>
                      <a:lnTo>
                        <a:pt x="95286" y="304425"/>
                      </a:lnTo>
                      <a:lnTo>
                        <a:pt x="95286" y="461543"/>
                      </a:lnTo>
                      <a:lnTo>
                        <a:pt x="356097" y="461543"/>
                      </a:lnTo>
                      <a:lnTo>
                        <a:pt x="356097" y="542115"/>
                      </a:lnTo>
                      <a:lnTo>
                        <a:pt x="0" y="542115"/>
                      </a:lnTo>
                      <a:lnTo>
                        <a:pt x="0" y="350"/>
                      </a:lnTo>
                      <a:lnTo>
                        <a:pt x="0" y="35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9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17" name="Google Shape;817;p71"/>
                <p:cNvSpPr/>
                <p:nvPr/>
              </p:nvSpPr>
              <p:spPr>
                <a:xfrm>
                  <a:off x="7705005" y="3158555"/>
                  <a:ext cx="374838" cy="541940"/>
                </a:xfrm>
                <a:custGeom>
                  <a:rect b="b" l="l" r="r" t="t"/>
                  <a:pathLst>
                    <a:path extrusionOk="0" h="541940" w="374838">
                      <a:moveTo>
                        <a:pt x="175" y="0"/>
                      </a:moveTo>
                      <a:lnTo>
                        <a:pt x="219999" y="0"/>
                      </a:lnTo>
                      <a:cubicBezTo>
                        <a:pt x="329123" y="0"/>
                        <a:pt x="374839" y="42563"/>
                        <a:pt x="374839" y="145557"/>
                      </a:cubicBezTo>
                      <a:lnTo>
                        <a:pt x="374839" y="159569"/>
                      </a:lnTo>
                      <a:cubicBezTo>
                        <a:pt x="374839" y="227706"/>
                        <a:pt x="350142" y="265540"/>
                        <a:pt x="296718" y="281129"/>
                      </a:cubicBezTo>
                      <a:cubicBezTo>
                        <a:pt x="344712" y="293566"/>
                        <a:pt x="365556" y="324393"/>
                        <a:pt x="365556" y="383247"/>
                      </a:cubicBezTo>
                      <a:lnTo>
                        <a:pt x="365556" y="541940"/>
                      </a:lnTo>
                      <a:lnTo>
                        <a:pt x="270269" y="541940"/>
                      </a:lnTo>
                      <a:lnTo>
                        <a:pt x="270269" y="390954"/>
                      </a:lnTo>
                      <a:cubicBezTo>
                        <a:pt x="270269" y="339807"/>
                        <a:pt x="252403" y="323693"/>
                        <a:pt x="200556" y="323693"/>
                      </a:cubicBezTo>
                      <a:lnTo>
                        <a:pt x="95286" y="323693"/>
                      </a:lnTo>
                      <a:lnTo>
                        <a:pt x="95286" y="541940"/>
                      </a:lnTo>
                      <a:lnTo>
                        <a:pt x="0" y="541940"/>
                      </a:lnTo>
                      <a:lnTo>
                        <a:pt x="0" y="175"/>
                      </a:lnTo>
                      <a:lnTo>
                        <a:pt x="0" y="175"/>
                      </a:lnTo>
                      <a:close/>
                      <a:moveTo>
                        <a:pt x="194426" y="247674"/>
                      </a:moveTo>
                      <a:cubicBezTo>
                        <a:pt x="259410" y="247674"/>
                        <a:pt x="281129" y="228407"/>
                        <a:pt x="281129" y="170254"/>
                      </a:cubicBezTo>
                      <a:lnTo>
                        <a:pt x="281129" y="153264"/>
                      </a:lnTo>
                      <a:cubicBezTo>
                        <a:pt x="281129" y="95286"/>
                        <a:pt x="259410" y="76544"/>
                        <a:pt x="194426" y="76544"/>
                      </a:cubicBezTo>
                      <a:lnTo>
                        <a:pt x="95286" y="76544"/>
                      </a:lnTo>
                      <a:lnTo>
                        <a:pt x="95286" y="247674"/>
                      </a:lnTo>
                      <a:cubicBezTo>
                        <a:pt x="95286" y="247674"/>
                        <a:pt x="194426" y="247674"/>
                        <a:pt x="194426" y="247674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9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818" name="Google Shape;818;p71"/>
              <p:cNvSpPr/>
              <p:nvPr/>
            </p:nvSpPr>
            <p:spPr>
              <a:xfrm>
                <a:off x="3906520" y="1239520"/>
                <a:ext cx="4378784" cy="4378960"/>
              </a:xfrm>
              <a:custGeom>
                <a:rect b="b" l="l" r="r" t="t"/>
                <a:pathLst>
                  <a:path extrusionOk="0" h="4378960" w="4378784">
                    <a:moveTo>
                      <a:pt x="1104374" y="4378960"/>
                    </a:moveTo>
                    <a:cubicBezTo>
                      <a:pt x="894359" y="4378960"/>
                      <a:pt x="723579" y="4208181"/>
                      <a:pt x="723579" y="3998166"/>
                    </a:cubicBezTo>
                    <a:lnTo>
                      <a:pt x="723579" y="1104374"/>
                    </a:lnTo>
                    <a:cubicBezTo>
                      <a:pt x="723579" y="915553"/>
                      <a:pt x="569965" y="761764"/>
                      <a:pt x="380970" y="761764"/>
                    </a:cubicBezTo>
                    <a:cubicBezTo>
                      <a:pt x="191974" y="761764"/>
                      <a:pt x="38360" y="915378"/>
                      <a:pt x="38360" y="1104374"/>
                    </a:cubicBezTo>
                    <a:lnTo>
                      <a:pt x="38360" y="2460801"/>
                    </a:lnTo>
                    <a:lnTo>
                      <a:pt x="0" y="2460801"/>
                    </a:lnTo>
                    <a:lnTo>
                      <a:pt x="0" y="1104374"/>
                    </a:lnTo>
                    <a:cubicBezTo>
                      <a:pt x="0" y="894359"/>
                      <a:pt x="170779" y="723579"/>
                      <a:pt x="380794" y="723579"/>
                    </a:cubicBezTo>
                    <a:cubicBezTo>
                      <a:pt x="590809" y="723579"/>
                      <a:pt x="761589" y="894359"/>
                      <a:pt x="761589" y="1104374"/>
                    </a:cubicBezTo>
                    <a:lnTo>
                      <a:pt x="761589" y="3998166"/>
                    </a:lnTo>
                    <a:cubicBezTo>
                      <a:pt x="761589" y="4186986"/>
                      <a:pt x="915203" y="4340776"/>
                      <a:pt x="1104199" y="4340776"/>
                    </a:cubicBezTo>
                    <a:cubicBezTo>
                      <a:pt x="1293195" y="4340776"/>
                      <a:pt x="1446808" y="4187162"/>
                      <a:pt x="1446808" y="3998166"/>
                    </a:cubicBezTo>
                    <a:lnTo>
                      <a:pt x="1446808" y="380794"/>
                    </a:lnTo>
                    <a:cubicBezTo>
                      <a:pt x="1446808" y="170779"/>
                      <a:pt x="1617588" y="0"/>
                      <a:pt x="1827603" y="0"/>
                    </a:cubicBezTo>
                    <a:cubicBezTo>
                      <a:pt x="2037618" y="0"/>
                      <a:pt x="2208397" y="170779"/>
                      <a:pt x="2208397" y="380794"/>
                    </a:cubicBezTo>
                    <a:lnTo>
                      <a:pt x="2208397" y="3274586"/>
                    </a:lnTo>
                    <a:cubicBezTo>
                      <a:pt x="2208397" y="3463407"/>
                      <a:pt x="2362011" y="3617196"/>
                      <a:pt x="2551007" y="3617196"/>
                    </a:cubicBezTo>
                    <a:cubicBezTo>
                      <a:pt x="2740003" y="3617196"/>
                      <a:pt x="2893617" y="3463582"/>
                      <a:pt x="2893617" y="3274586"/>
                    </a:cubicBezTo>
                    <a:lnTo>
                      <a:pt x="2893617" y="1104374"/>
                    </a:lnTo>
                    <a:cubicBezTo>
                      <a:pt x="2893617" y="894359"/>
                      <a:pt x="3064396" y="723579"/>
                      <a:pt x="3274411" y="723579"/>
                    </a:cubicBezTo>
                    <a:cubicBezTo>
                      <a:pt x="3484426" y="723579"/>
                      <a:pt x="3655205" y="894359"/>
                      <a:pt x="3655205" y="1104374"/>
                    </a:cubicBezTo>
                    <a:lnTo>
                      <a:pt x="3655205" y="3636639"/>
                    </a:lnTo>
                    <a:cubicBezTo>
                      <a:pt x="3655205" y="3825459"/>
                      <a:pt x="3808819" y="3979249"/>
                      <a:pt x="3997816" y="3979249"/>
                    </a:cubicBezTo>
                    <a:cubicBezTo>
                      <a:pt x="4186811" y="3979249"/>
                      <a:pt x="4340425" y="3825635"/>
                      <a:pt x="4340425" y="3636639"/>
                    </a:cubicBezTo>
                    <a:lnTo>
                      <a:pt x="4340425" y="1918335"/>
                    </a:lnTo>
                    <a:lnTo>
                      <a:pt x="4378785" y="1918335"/>
                    </a:lnTo>
                    <a:lnTo>
                      <a:pt x="4378785" y="3636639"/>
                    </a:lnTo>
                    <a:cubicBezTo>
                      <a:pt x="4378785" y="3846654"/>
                      <a:pt x="4208006" y="4017433"/>
                      <a:pt x="3997991" y="4017433"/>
                    </a:cubicBezTo>
                    <a:cubicBezTo>
                      <a:pt x="3787976" y="4017433"/>
                      <a:pt x="3617196" y="3846654"/>
                      <a:pt x="3617196" y="3636639"/>
                    </a:cubicBezTo>
                    <a:lnTo>
                      <a:pt x="3617196" y="1104374"/>
                    </a:lnTo>
                    <a:cubicBezTo>
                      <a:pt x="3617196" y="915553"/>
                      <a:pt x="3463582" y="761764"/>
                      <a:pt x="3274586" y="761764"/>
                    </a:cubicBezTo>
                    <a:cubicBezTo>
                      <a:pt x="3085591" y="761764"/>
                      <a:pt x="2931977" y="915378"/>
                      <a:pt x="2931977" y="1104374"/>
                    </a:cubicBezTo>
                    <a:lnTo>
                      <a:pt x="2931977" y="3274762"/>
                    </a:lnTo>
                    <a:cubicBezTo>
                      <a:pt x="2931977" y="3484776"/>
                      <a:pt x="2761197" y="3655556"/>
                      <a:pt x="2551182" y="3655556"/>
                    </a:cubicBezTo>
                    <a:cubicBezTo>
                      <a:pt x="2341167" y="3655556"/>
                      <a:pt x="2170388" y="3484776"/>
                      <a:pt x="2170388" y="3274762"/>
                    </a:cubicBezTo>
                    <a:lnTo>
                      <a:pt x="2170388" y="380794"/>
                    </a:lnTo>
                    <a:cubicBezTo>
                      <a:pt x="2170388" y="191974"/>
                      <a:pt x="2016774" y="38185"/>
                      <a:pt x="1827778" y="38185"/>
                    </a:cubicBezTo>
                    <a:cubicBezTo>
                      <a:pt x="1638782" y="38185"/>
                      <a:pt x="1485168" y="191798"/>
                      <a:pt x="1485168" y="380794"/>
                    </a:cubicBezTo>
                    <a:lnTo>
                      <a:pt x="1485168" y="3997991"/>
                    </a:lnTo>
                    <a:cubicBezTo>
                      <a:pt x="1485168" y="4208006"/>
                      <a:pt x="1314389" y="4378785"/>
                      <a:pt x="1104374" y="4378785"/>
                    </a:cubicBezTo>
                    <a:lnTo>
                      <a:pt x="1104374" y="4378785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9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819" name="Google Shape;819;p7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8412" y="5643796"/>
              <a:ext cx="954087" cy="2417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20" name="Google Shape;820;p71"/>
          <p:cNvSpPr txBox="1"/>
          <p:nvPr>
            <p:ph idx="10" type="dt"/>
          </p:nvPr>
        </p:nvSpPr>
        <p:spPr>
          <a:xfrm>
            <a:off x="4800512" y="335188"/>
            <a:ext cx="2591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Bruntwood title slide 1">
  <p:cSld name="2_Bruntwood title slide 1">
    <p:bg>
      <p:bgPr>
        <a:solidFill>
          <a:schemeClr val="dk1"/>
        </a:solidFill>
      </p:bgPr>
    </p:bg>
    <p:spTree>
      <p:nvGrpSpPr>
        <p:cNvPr id="82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person's face&#10;&#10;Description automatically generated" id="822" name="Google Shape;822;p7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3" name="Google Shape;823;p72"/>
          <p:cNvSpPr txBox="1"/>
          <p:nvPr>
            <p:ph type="ctrTitle"/>
          </p:nvPr>
        </p:nvSpPr>
        <p:spPr>
          <a:xfrm>
            <a:off x="2000252" y="1727849"/>
            <a:ext cx="8191500" cy="290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100"/>
              <a:buFont typeface="Arial"/>
              <a:buNone/>
              <a:defRPr b="0" sz="7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grpSp>
        <p:nvGrpSpPr>
          <p:cNvPr id="824" name="Google Shape;824;p72"/>
          <p:cNvGrpSpPr/>
          <p:nvPr/>
        </p:nvGrpSpPr>
        <p:grpSpPr>
          <a:xfrm>
            <a:off x="5076688" y="5346678"/>
            <a:ext cx="2225811" cy="952424"/>
            <a:chOff x="5076688" y="5346678"/>
            <a:chExt cx="2225811" cy="952424"/>
          </a:xfrm>
        </p:grpSpPr>
        <p:grpSp>
          <p:nvGrpSpPr>
            <p:cNvPr id="825" name="Google Shape;825;p72"/>
            <p:cNvGrpSpPr/>
            <p:nvPr/>
          </p:nvGrpSpPr>
          <p:grpSpPr>
            <a:xfrm>
              <a:off x="5076688" y="5346678"/>
              <a:ext cx="952386" cy="952424"/>
              <a:chOff x="3906520" y="1239520"/>
              <a:chExt cx="4378784" cy="4378960"/>
            </a:xfrm>
          </p:grpSpPr>
          <p:grpSp>
            <p:nvGrpSpPr>
              <p:cNvPr id="826" name="Google Shape;826;p72"/>
              <p:cNvGrpSpPr/>
              <p:nvPr/>
            </p:nvGrpSpPr>
            <p:grpSpPr>
              <a:xfrm>
                <a:off x="4087984" y="3151023"/>
                <a:ext cx="3991859" cy="557178"/>
                <a:chOff x="4087984" y="3151023"/>
                <a:chExt cx="3991859" cy="557178"/>
              </a:xfrm>
            </p:grpSpPr>
            <p:sp>
              <p:nvSpPr>
                <p:cNvPr id="827" name="Google Shape;827;p72"/>
                <p:cNvSpPr/>
                <p:nvPr/>
              </p:nvSpPr>
              <p:spPr>
                <a:xfrm>
                  <a:off x="4087984" y="3151023"/>
                  <a:ext cx="395507" cy="557178"/>
                </a:xfrm>
                <a:custGeom>
                  <a:rect b="b" l="l" r="r" t="t"/>
                  <a:pathLst>
                    <a:path extrusionOk="0" h="557178" w="395507">
                      <a:moveTo>
                        <a:pt x="0" y="385349"/>
                      </a:moveTo>
                      <a:lnTo>
                        <a:pt x="92834" y="385349"/>
                      </a:lnTo>
                      <a:cubicBezTo>
                        <a:pt x="95111" y="458039"/>
                        <a:pt x="117531" y="477482"/>
                        <a:pt x="197404" y="477482"/>
                      </a:cubicBezTo>
                      <a:cubicBezTo>
                        <a:pt x="277276" y="477482"/>
                        <a:pt x="302674" y="458915"/>
                        <a:pt x="302674" y="399361"/>
                      </a:cubicBezTo>
                      <a:cubicBezTo>
                        <a:pt x="302674" y="343661"/>
                        <a:pt x="287260" y="324218"/>
                        <a:pt x="234537" y="318788"/>
                      </a:cubicBezTo>
                      <a:lnTo>
                        <a:pt x="140827" y="308804"/>
                      </a:lnTo>
                      <a:cubicBezTo>
                        <a:pt x="36258" y="297944"/>
                        <a:pt x="4554" y="262387"/>
                        <a:pt x="4554" y="153964"/>
                      </a:cubicBezTo>
                      <a:cubicBezTo>
                        <a:pt x="4554" y="40111"/>
                        <a:pt x="54825" y="0"/>
                        <a:pt x="197228" y="0"/>
                      </a:cubicBezTo>
                      <a:cubicBezTo>
                        <a:pt x="339632" y="0"/>
                        <a:pt x="384473" y="35557"/>
                        <a:pt x="387626" y="158694"/>
                      </a:cubicBezTo>
                      <a:lnTo>
                        <a:pt x="296368" y="158694"/>
                      </a:lnTo>
                      <a:cubicBezTo>
                        <a:pt x="293215" y="95987"/>
                        <a:pt x="272371" y="78121"/>
                        <a:pt x="197228" y="78121"/>
                      </a:cubicBezTo>
                      <a:cubicBezTo>
                        <a:pt x="122085" y="78121"/>
                        <a:pt x="96687" y="94410"/>
                        <a:pt x="96687" y="151687"/>
                      </a:cubicBezTo>
                      <a:cubicBezTo>
                        <a:pt x="96687" y="201958"/>
                        <a:pt x="110700" y="218948"/>
                        <a:pt x="163248" y="224378"/>
                      </a:cubicBezTo>
                      <a:lnTo>
                        <a:pt x="258534" y="235238"/>
                      </a:lnTo>
                      <a:cubicBezTo>
                        <a:pt x="358374" y="246798"/>
                        <a:pt x="395508" y="290237"/>
                        <a:pt x="395508" y="393931"/>
                      </a:cubicBezTo>
                      <a:cubicBezTo>
                        <a:pt x="395508" y="514615"/>
                        <a:pt x="343661" y="557179"/>
                        <a:pt x="197404" y="557179"/>
                      </a:cubicBezTo>
                      <a:cubicBezTo>
                        <a:pt x="42563" y="557179"/>
                        <a:pt x="1576" y="521622"/>
                        <a:pt x="0" y="385349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9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28" name="Google Shape;828;p72"/>
                <p:cNvSpPr/>
                <p:nvPr/>
              </p:nvSpPr>
              <p:spPr>
                <a:xfrm>
                  <a:off x="4824875" y="3158555"/>
                  <a:ext cx="359950" cy="541940"/>
                </a:xfrm>
                <a:custGeom>
                  <a:rect b="b" l="l" r="r" t="t"/>
                  <a:pathLst>
                    <a:path extrusionOk="0" h="541940" w="359950">
                      <a:moveTo>
                        <a:pt x="0" y="461367"/>
                      </a:moveTo>
                      <a:lnTo>
                        <a:pt x="132420" y="461367"/>
                      </a:lnTo>
                      <a:lnTo>
                        <a:pt x="132420" y="80573"/>
                      </a:lnTo>
                      <a:lnTo>
                        <a:pt x="0" y="80573"/>
                      </a:lnTo>
                      <a:lnTo>
                        <a:pt x="0" y="0"/>
                      </a:lnTo>
                      <a:lnTo>
                        <a:pt x="359951" y="0"/>
                      </a:lnTo>
                      <a:lnTo>
                        <a:pt x="359951" y="80573"/>
                      </a:lnTo>
                      <a:lnTo>
                        <a:pt x="226830" y="80573"/>
                      </a:lnTo>
                      <a:lnTo>
                        <a:pt x="226830" y="461367"/>
                      </a:lnTo>
                      <a:lnTo>
                        <a:pt x="359951" y="461367"/>
                      </a:lnTo>
                      <a:lnTo>
                        <a:pt x="359951" y="541940"/>
                      </a:lnTo>
                      <a:lnTo>
                        <a:pt x="0" y="541940"/>
                      </a:lnTo>
                      <a:cubicBezTo>
                        <a:pt x="0" y="541940"/>
                        <a:pt x="0" y="461367"/>
                        <a:pt x="0" y="461367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9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29" name="Google Shape;829;p72"/>
                <p:cNvSpPr/>
                <p:nvPr/>
              </p:nvSpPr>
              <p:spPr>
                <a:xfrm>
                  <a:off x="5527786" y="3151023"/>
                  <a:ext cx="395507" cy="557178"/>
                </a:xfrm>
                <a:custGeom>
                  <a:rect b="b" l="l" r="r" t="t"/>
                  <a:pathLst>
                    <a:path extrusionOk="0" h="557178" w="395507">
                      <a:moveTo>
                        <a:pt x="0" y="385349"/>
                      </a:moveTo>
                      <a:lnTo>
                        <a:pt x="92834" y="385349"/>
                      </a:lnTo>
                      <a:cubicBezTo>
                        <a:pt x="95111" y="458039"/>
                        <a:pt x="117531" y="477482"/>
                        <a:pt x="197404" y="477482"/>
                      </a:cubicBezTo>
                      <a:cubicBezTo>
                        <a:pt x="277276" y="477482"/>
                        <a:pt x="302674" y="458915"/>
                        <a:pt x="302674" y="399361"/>
                      </a:cubicBezTo>
                      <a:cubicBezTo>
                        <a:pt x="302674" y="343661"/>
                        <a:pt x="287260" y="324218"/>
                        <a:pt x="234537" y="318788"/>
                      </a:cubicBezTo>
                      <a:lnTo>
                        <a:pt x="140827" y="308804"/>
                      </a:lnTo>
                      <a:cubicBezTo>
                        <a:pt x="36258" y="297944"/>
                        <a:pt x="4554" y="262387"/>
                        <a:pt x="4554" y="153964"/>
                      </a:cubicBezTo>
                      <a:cubicBezTo>
                        <a:pt x="4554" y="40111"/>
                        <a:pt x="54825" y="0"/>
                        <a:pt x="197228" y="0"/>
                      </a:cubicBezTo>
                      <a:cubicBezTo>
                        <a:pt x="339632" y="0"/>
                        <a:pt x="384473" y="35557"/>
                        <a:pt x="387626" y="158694"/>
                      </a:cubicBezTo>
                      <a:lnTo>
                        <a:pt x="296368" y="158694"/>
                      </a:lnTo>
                      <a:cubicBezTo>
                        <a:pt x="293215" y="95987"/>
                        <a:pt x="272371" y="78121"/>
                        <a:pt x="197228" y="78121"/>
                      </a:cubicBezTo>
                      <a:cubicBezTo>
                        <a:pt x="122085" y="78121"/>
                        <a:pt x="96688" y="94410"/>
                        <a:pt x="96688" y="151687"/>
                      </a:cubicBezTo>
                      <a:cubicBezTo>
                        <a:pt x="96688" y="201958"/>
                        <a:pt x="110700" y="218948"/>
                        <a:pt x="163248" y="224378"/>
                      </a:cubicBezTo>
                      <a:lnTo>
                        <a:pt x="258534" y="235238"/>
                      </a:lnTo>
                      <a:cubicBezTo>
                        <a:pt x="358374" y="246798"/>
                        <a:pt x="395508" y="290237"/>
                        <a:pt x="395508" y="393931"/>
                      </a:cubicBezTo>
                      <a:cubicBezTo>
                        <a:pt x="395508" y="514615"/>
                        <a:pt x="343661" y="557179"/>
                        <a:pt x="197404" y="557179"/>
                      </a:cubicBezTo>
                      <a:cubicBezTo>
                        <a:pt x="42563" y="557179"/>
                        <a:pt x="1576" y="521622"/>
                        <a:pt x="0" y="385349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9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30" name="Google Shape;830;p72"/>
                <p:cNvSpPr/>
                <p:nvPr/>
              </p:nvSpPr>
              <p:spPr>
                <a:xfrm>
                  <a:off x="6243833" y="3158555"/>
                  <a:ext cx="401813" cy="541940"/>
                </a:xfrm>
                <a:custGeom>
                  <a:rect b="b" l="l" r="r" t="t"/>
                  <a:pathLst>
                    <a:path extrusionOk="0" h="541940" w="401813">
                      <a:moveTo>
                        <a:pt x="153964" y="86003"/>
                      </a:moveTo>
                      <a:lnTo>
                        <a:pt x="0" y="86003"/>
                      </a:lnTo>
                      <a:lnTo>
                        <a:pt x="0" y="0"/>
                      </a:lnTo>
                      <a:lnTo>
                        <a:pt x="401813" y="0"/>
                      </a:lnTo>
                      <a:lnTo>
                        <a:pt x="401813" y="86003"/>
                      </a:lnTo>
                      <a:lnTo>
                        <a:pt x="248550" y="86003"/>
                      </a:lnTo>
                      <a:lnTo>
                        <a:pt x="248550" y="541940"/>
                      </a:lnTo>
                      <a:lnTo>
                        <a:pt x="154139" y="541940"/>
                      </a:lnTo>
                      <a:lnTo>
                        <a:pt x="154139" y="86003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9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31" name="Google Shape;831;p72"/>
                <p:cNvSpPr/>
                <p:nvPr/>
              </p:nvSpPr>
              <p:spPr>
                <a:xfrm>
                  <a:off x="6995263" y="3158555"/>
                  <a:ext cx="356097" cy="542115"/>
                </a:xfrm>
                <a:custGeom>
                  <a:rect b="b" l="l" r="r" t="t"/>
                  <a:pathLst>
                    <a:path extrusionOk="0" h="542115" w="356097">
                      <a:moveTo>
                        <a:pt x="175" y="0"/>
                      </a:moveTo>
                      <a:lnTo>
                        <a:pt x="349967" y="0"/>
                      </a:lnTo>
                      <a:lnTo>
                        <a:pt x="349967" y="80573"/>
                      </a:lnTo>
                      <a:lnTo>
                        <a:pt x="95286" y="80573"/>
                      </a:lnTo>
                      <a:lnTo>
                        <a:pt x="95286" y="223852"/>
                      </a:lnTo>
                      <a:lnTo>
                        <a:pt x="332976" y="223852"/>
                      </a:lnTo>
                      <a:lnTo>
                        <a:pt x="332976" y="304425"/>
                      </a:lnTo>
                      <a:lnTo>
                        <a:pt x="95286" y="304425"/>
                      </a:lnTo>
                      <a:lnTo>
                        <a:pt x="95286" y="461543"/>
                      </a:lnTo>
                      <a:lnTo>
                        <a:pt x="356097" y="461543"/>
                      </a:lnTo>
                      <a:lnTo>
                        <a:pt x="356097" y="542115"/>
                      </a:lnTo>
                      <a:lnTo>
                        <a:pt x="0" y="542115"/>
                      </a:lnTo>
                      <a:lnTo>
                        <a:pt x="0" y="350"/>
                      </a:lnTo>
                      <a:lnTo>
                        <a:pt x="0" y="35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9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32" name="Google Shape;832;p72"/>
                <p:cNvSpPr/>
                <p:nvPr/>
              </p:nvSpPr>
              <p:spPr>
                <a:xfrm>
                  <a:off x="7705005" y="3158555"/>
                  <a:ext cx="374838" cy="541940"/>
                </a:xfrm>
                <a:custGeom>
                  <a:rect b="b" l="l" r="r" t="t"/>
                  <a:pathLst>
                    <a:path extrusionOk="0" h="541940" w="374838">
                      <a:moveTo>
                        <a:pt x="175" y="0"/>
                      </a:moveTo>
                      <a:lnTo>
                        <a:pt x="219999" y="0"/>
                      </a:lnTo>
                      <a:cubicBezTo>
                        <a:pt x="329123" y="0"/>
                        <a:pt x="374839" y="42563"/>
                        <a:pt x="374839" y="145557"/>
                      </a:cubicBezTo>
                      <a:lnTo>
                        <a:pt x="374839" y="159569"/>
                      </a:lnTo>
                      <a:cubicBezTo>
                        <a:pt x="374839" y="227706"/>
                        <a:pt x="350142" y="265540"/>
                        <a:pt x="296718" y="281129"/>
                      </a:cubicBezTo>
                      <a:cubicBezTo>
                        <a:pt x="344712" y="293566"/>
                        <a:pt x="365556" y="324393"/>
                        <a:pt x="365556" y="383247"/>
                      </a:cubicBezTo>
                      <a:lnTo>
                        <a:pt x="365556" y="541940"/>
                      </a:lnTo>
                      <a:lnTo>
                        <a:pt x="270269" y="541940"/>
                      </a:lnTo>
                      <a:lnTo>
                        <a:pt x="270269" y="390954"/>
                      </a:lnTo>
                      <a:cubicBezTo>
                        <a:pt x="270269" y="339807"/>
                        <a:pt x="252403" y="323693"/>
                        <a:pt x="200556" y="323693"/>
                      </a:cubicBezTo>
                      <a:lnTo>
                        <a:pt x="95286" y="323693"/>
                      </a:lnTo>
                      <a:lnTo>
                        <a:pt x="95286" y="541940"/>
                      </a:lnTo>
                      <a:lnTo>
                        <a:pt x="0" y="541940"/>
                      </a:lnTo>
                      <a:lnTo>
                        <a:pt x="0" y="175"/>
                      </a:lnTo>
                      <a:lnTo>
                        <a:pt x="0" y="175"/>
                      </a:lnTo>
                      <a:close/>
                      <a:moveTo>
                        <a:pt x="194426" y="247674"/>
                      </a:moveTo>
                      <a:cubicBezTo>
                        <a:pt x="259410" y="247674"/>
                        <a:pt x="281129" y="228407"/>
                        <a:pt x="281129" y="170254"/>
                      </a:cubicBezTo>
                      <a:lnTo>
                        <a:pt x="281129" y="153264"/>
                      </a:lnTo>
                      <a:cubicBezTo>
                        <a:pt x="281129" y="95286"/>
                        <a:pt x="259410" y="76544"/>
                        <a:pt x="194426" y="76544"/>
                      </a:cubicBezTo>
                      <a:lnTo>
                        <a:pt x="95286" y="76544"/>
                      </a:lnTo>
                      <a:lnTo>
                        <a:pt x="95286" y="247674"/>
                      </a:lnTo>
                      <a:cubicBezTo>
                        <a:pt x="95286" y="247674"/>
                        <a:pt x="194426" y="247674"/>
                        <a:pt x="194426" y="247674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9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833" name="Google Shape;833;p72"/>
              <p:cNvSpPr/>
              <p:nvPr/>
            </p:nvSpPr>
            <p:spPr>
              <a:xfrm>
                <a:off x="3906520" y="1239520"/>
                <a:ext cx="4378784" cy="4378960"/>
              </a:xfrm>
              <a:custGeom>
                <a:rect b="b" l="l" r="r" t="t"/>
                <a:pathLst>
                  <a:path extrusionOk="0" h="4378960" w="4378784">
                    <a:moveTo>
                      <a:pt x="1104374" y="4378960"/>
                    </a:moveTo>
                    <a:cubicBezTo>
                      <a:pt x="894359" y="4378960"/>
                      <a:pt x="723579" y="4208181"/>
                      <a:pt x="723579" y="3998166"/>
                    </a:cubicBezTo>
                    <a:lnTo>
                      <a:pt x="723579" y="1104374"/>
                    </a:lnTo>
                    <a:cubicBezTo>
                      <a:pt x="723579" y="915553"/>
                      <a:pt x="569965" y="761764"/>
                      <a:pt x="380970" y="761764"/>
                    </a:cubicBezTo>
                    <a:cubicBezTo>
                      <a:pt x="191974" y="761764"/>
                      <a:pt x="38360" y="915378"/>
                      <a:pt x="38360" y="1104374"/>
                    </a:cubicBezTo>
                    <a:lnTo>
                      <a:pt x="38360" y="2460801"/>
                    </a:lnTo>
                    <a:lnTo>
                      <a:pt x="0" y="2460801"/>
                    </a:lnTo>
                    <a:lnTo>
                      <a:pt x="0" y="1104374"/>
                    </a:lnTo>
                    <a:cubicBezTo>
                      <a:pt x="0" y="894359"/>
                      <a:pt x="170779" y="723579"/>
                      <a:pt x="380794" y="723579"/>
                    </a:cubicBezTo>
                    <a:cubicBezTo>
                      <a:pt x="590809" y="723579"/>
                      <a:pt x="761589" y="894359"/>
                      <a:pt x="761589" y="1104374"/>
                    </a:cubicBezTo>
                    <a:lnTo>
                      <a:pt x="761589" y="3998166"/>
                    </a:lnTo>
                    <a:cubicBezTo>
                      <a:pt x="761589" y="4186986"/>
                      <a:pt x="915203" y="4340776"/>
                      <a:pt x="1104199" y="4340776"/>
                    </a:cubicBezTo>
                    <a:cubicBezTo>
                      <a:pt x="1293195" y="4340776"/>
                      <a:pt x="1446808" y="4187162"/>
                      <a:pt x="1446808" y="3998166"/>
                    </a:cubicBezTo>
                    <a:lnTo>
                      <a:pt x="1446808" y="380794"/>
                    </a:lnTo>
                    <a:cubicBezTo>
                      <a:pt x="1446808" y="170779"/>
                      <a:pt x="1617588" y="0"/>
                      <a:pt x="1827603" y="0"/>
                    </a:cubicBezTo>
                    <a:cubicBezTo>
                      <a:pt x="2037618" y="0"/>
                      <a:pt x="2208397" y="170779"/>
                      <a:pt x="2208397" y="380794"/>
                    </a:cubicBezTo>
                    <a:lnTo>
                      <a:pt x="2208397" y="3274586"/>
                    </a:lnTo>
                    <a:cubicBezTo>
                      <a:pt x="2208397" y="3463407"/>
                      <a:pt x="2362011" y="3617196"/>
                      <a:pt x="2551007" y="3617196"/>
                    </a:cubicBezTo>
                    <a:cubicBezTo>
                      <a:pt x="2740003" y="3617196"/>
                      <a:pt x="2893617" y="3463582"/>
                      <a:pt x="2893617" y="3274586"/>
                    </a:cubicBezTo>
                    <a:lnTo>
                      <a:pt x="2893617" y="1104374"/>
                    </a:lnTo>
                    <a:cubicBezTo>
                      <a:pt x="2893617" y="894359"/>
                      <a:pt x="3064396" y="723579"/>
                      <a:pt x="3274411" y="723579"/>
                    </a:cubicBezTo>
                    <a:cubicBezTo>
                      <a:pt x="3484426" y="723579"/>
                      <a:pt x="3655205" y="894359"/>
                      <a:pt x="3655205" y="1104374"/>
                    </a:cubicBezTo>
                    <a:lnTo>
                      <a:pt x="3655205" y="3636639"/>
                    </a:lnTo>
                    <a:cubicBezTo>
                      <a:pt x="3655205" y="3825459"/>
                      <a:pt x="3808819" y="3979249"/>
                      <a:pt x="3997816" y="3979249"/>
                    </a:cubicBezTo>
                    <a:cubicBezTo>
                      <a:pt x="4186811" y="3979249"/>
                      <a:pt x="4340425" y="3825635"/>
                      <a:pt x="4340425" y="3636639"/>
                    </a:cubicBezTo>
                    <a:lnTo>
                      <a:pt x="4340425" y="1918335"/>
                    </a:lnTo>
                    <a:lnTo>
                      <a:pt x="4378785" y="1918335"/>
                    </a:lnTo>
                    <a:lnTo>
                      <a:pt x="4378785" y="3636639"/>
                    </a:lnTo>
                    <a:cubicBezTo>
                      <a:pt x="4378785" y="3846654"/>
                      <a:pt x="4208006" y="4017433"/>
                      <a:pt x="3997991" y="4017433"/>
                    </a:cubicBezTo>
                    <a:cubicBezTo>
                      <a:pt x="3787976" y="4017433"/>
                      <a:pt x="3617196" y="3846654"/>
                      <a:pt x="3617196" y="3636639"/>
                    </a:cubicBezTo>
                    <a:lnTo>
                      <a:pt x="3617196" y="1104374"/>
                    </a:lnTo>
                    <a:cubicBezTo>
                      <a:pt x="3617196" y="915553"/>
                      <a:pt x="3463582" y="761764"/>
                      <a:pt x="3274586" y="761764"/>
                    </a:cubicBezTo>
                    <a:cubicBezTo>
                      <a:pt x="3085591" y="761764"/>
                      <a:pt x="2931977" y="915378"/>
                      <a:pt x="2931977" y="1104374"/>
                    </a:cubicBezTo>
                    <a:lnTo>
                      <a:pt x="2931977" y="3274762"/>
                    </a:lnTo>
                    <a:cubicBezTo>
                      <a:pt x="2931977" y="3484776"/>
                      <a:pt x="2761197" y="3655556"/>
                      <a:pt x="2551182" y="3655556"/>
                    </a:cubicBezTo>
                    <a:cubicBezTo>
                      <a:pt x="2341167" y="3655556"/>
                      <a:pt x="2170388" y="3484776"/>
                      <a:pt x="2170388" y="3274762"/>
                    </a:cubicBezTo>
                    <a:lnTo>
                      <a:pt x="2170388" y="380794"/>
                    </a:lnTo>
                    <a:cubicBezTo>
                      <a:pt x="2170388" y="191974"/>
                      <a:pt x="2016774" y="38185"/>
                      <a:pt x="1827778" y="38185"/>
                    </a:cubicBezTo>
                    <a:cubicBezTo>
                      <a:pt x="1638782" y="38185"/>
                      <a:pt x="1485168" y="191798"/>
                      <a:pt x="1485168" y="380794"/>
                    </a:cubicBezTo>
                    <a:lnTo>
                      <a:pt x="1485168" y="3997991"/>
                    </a:lnTo>
                    <a:cubicBezTo>
                      <a:pt x="1485168" y="4208006"/>
                      <a:pt x="1314389" y="4378785"/>
                      <a:pt x="1104374" y="4378785"/>
                    </a:cubicBezTo>
                    <a:lnTo>
                      <a:pt x="1104374" y="4378785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9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834" name="Google Shape;834;p7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8412" y="5643796"/>
              <a:ext cx="954087" cy="2417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35" name="Google Shape;835;p72"/>
          <p:cNvSpPr txBox="1"/>
          <p:nvPr>
            <p:ph idx="10" type="dt"/>
          </p:nvPr>
        </p:nvSpPr>
        <p:spPr>
          <a:xfrm>
            <a:off x="4800512" y="335188"/>
            <a:ext cx="2591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Bruntwood title slide 1">
  <p:cSld name="3_Bruntwood title slide 1">
    <p:bg>
      <p:bgPr>
        <a:solidFill>
          <a:schemeClr val="dk1"/>
        </a:solidFill>
      </p:bgPr>
    </p:bg>
    <p:spTree>
      <p:nvGrpSpPr>
        <p:cNvPr id="836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person&#10;&#10;Description automatically generated" id="837" name="Google Shape;837;p7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3433"/>
            <a:ext cx="12191998" cy="6864865"/>
          </a:xfrm>
          <a:prstGeom prst="rect">
            <a:avLst/>
          </a:prstGeom>
          <a:noFill/>
          <a:ln>
            <a:noFill/>
          </a:ln>
        </p:spPr>
      </p:pic>
      <p:sp>
        <p:nvSpPr>
          <p:cNvPr id="838" name="Google Shape;838;p73"/>
          <p:cNvSpPr txBox="1"/>
          <p:nvPr>
            <p:ph type="ctrTitle"/>
          </p:nvPr>
        </p:nvSpPr>
        <p:spPr>
          <a:xfrm>
            <a:off x="2000252" y="1727849"/>
            <a:ext cx="8191500" cy="290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100"/>
              <a:buFont typeface="Arial"/>
              <a:buNone/>
              <a:defRPr b="0" sz="7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grpSp>
        <p:nvGrpSpPr>
          <p:cNvPr id="839" name="Google Shape;839;p73"/>
          <p:cNvGrpSpPr/>
          <p:nvPr/>
        </p:nvGrpSpPr>
        <p:grpSpPr>
          <a:xfrm>
            <a:off x="5076688" y="5346678"/>
            <a:ext cx="2225811" cy="952424"/>
            <a:chOff x="5076688" y="5346678"/>
            <a:chExt cx="2225811" cy="952424"/>
          </a:xfrm>
        </p:grpSpPr>
        <p:grpSp>
          <p:nvGrpSpPr>
            <p:cNvPr id="840" name="Google Shape;840;p73"/>
            <p:cNvGrpSpPr/>
            <p:nvPr/>
          </p:nvGrpSpPr>
          <p:grpSpPr>
            <a:xfrm>
              <a:off x="5076688" y="5346678"/>
              <a:ext cx="952386" cy="952424"/>
              <a:chOff x="3906520" y="1239520"/>
              <a:chExt cx="4378784" cy="4378960"/>
            </a:xfrm>
          </p:grpSpPr>
          <p:grpSp>
            <p:nvGrpSpPr>
              <p:cNvPr id="841" name="Google Shape;841;p73"/>
              <p:cNvGrpSpPr/>
              <p:nvPr/>
            </p:nvGrpSpPr>
            <p:grpSpPr>
              <a:xfrm>
                <a:off x="4087984" y="3151023"/>
                <a:ext cx="3991859" cy="557178"/>
                <a:chOff x="4087984" y="3151023"/>
                <a:chExt cx="3991859" cy="557178"/>
              </a:xfrm>
            </p:grpSpPr>
            <p:sp>
              <p:nvSpPr>
                <p:cNvPr id="842" name="Google Shape;842;p73"/>
                <p:cNvSpPr/>
                <p:nvPr/>
              </p:nvSpPr>
              <p:spPr>
                <a:xfrm>
                  <a:off x="4087984" y="3151023"/>
                  <a:ext cx="395507" cy="557178"/>
                </a:xfrm>
                <a:custGeom>
                  <a:rect b="b" l="l" r="r" t="t"/>
                  <a:pathLst>
                    <a:path extrusionOk="0" h="557178" w="395507">
                      <a:moveTo>
                        <a:pt x="0" y="385349"/>
                      </a:moveTo>
                      <a:lnTo>
                        <a:pt x="92834" y="385349"/>
                      </a:lnTo>
                      <a:cubicBezTo>
                        <a:pt x="95111" y="458039"/>
                        <a:pt x="117531" y="477482"/>
                        <a:pt x="197404" y="477482"/>
                      </a:cubicBezTo>
                      <a:cubicBezTo>
                        <a:pt x="277276" y="477482"/>
                        <a:pt x="302674" y="458915"/>
                        <a:pt x="302674" y="399361"/>
                      </a:cubicBezTo>
                      <a:cubicBezTo>
                        <a:pt x="302674" y="343661"/>
                        <a:pt x="287260" y="324218"/>
                        <a:pt x="234537" y="318788"/>
                      </a:cubicBezTo>
                      <a:lnTo>
                        <a:pt x="140827" y="308804"/>
                      </a:lnTo>
                      <a:cubicBezTo>
                        <a:pt x="36258" y="297944"/>
                        <a:pt x="4554" y="262387"/>
                        <a:pt x="4554" y="153964"/>
                      </a:cubicBezTo>
                      <a:cubicBezTo>
                        <a:pt x="4554" y="40111"/>
                        <a:pt x="54825" y="0"/>
                        <a:pt x="197228" y="0"/>
                      </a:cubicBezTo>
                      <a:cubicBezTo>
                        <a:pt x="339632" y="0"/>
                        <a:pt x="384473" y="35557"/>
                        <a:pt x="387626" y="158694"/>
                      </a:cubicBezTo>
                      <a:lnTo>
                        <a:pt x="296368" y="158694"/>
                      </a:lnTo>
                      <a:cubicBezTo>
                        <a:pt x="293215" y="95987"/>
                        <a:pt x="272371" y="78121"/>
                        <a:pt x="197228" y="78121"/>
                      </a:cubicBezTo>
                      <a:cubicBezTo>
                        <a:pt x="122085" y="78121"/>
                        <a:pt x="96687" y="94410"/>
                        <a:pt x="96687" y="151687"/>
                      </a:cubicBezTo>
                      <a:cubicBezTo>
                        <a:pt x="96687" y="201958"/>
                        <a:pt x="110700" y="218948"/>
                        <a:pt x="163248" y="224378"/>
                      </a:cubicBezTo>
                      <a:lnTo>
                        <a:pt x="258534" y="235238"/>
                      </a:lnTo>
                      <a:cubicBezTo>
                        <a:pt x="358374" y="246798"/>
                        <a:pt x="395508" y="290237"/>
                        <a:pt x="395508" y="393931"/>
                      </a:cubicBezTo>
                      <a:cubicBezTo>
                        <a:pt x="395508" y="514615"/>
                        <a:pt x="343661" y="557179"/>
                        <a:pt x="197404" y="557179"/>
                      </a:cubicBezTo>
                      <a:cubicBezTo>
                        <a:pt x="42563" y="557179"/>
                        <a:pt x="1576" y="521622"/>
                        <a:pt x="0" y="385349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9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3" name="Google Shape;843;p73"/>
                <p:cNvSpPr/>
                <p:nvPr/>
              </p:nvSpPr>
              <p:spPr>
                <a:xfrm>
                  <a:off x="4824875" y="3158555"/>
                  <a:ext cx="359950" cy="541940"/>
                </a:xfrm>
                <a:custGeom>
                  <a:rect b="b" l="l" r="r" t="t"/>
                  <a:pathLst>
                    <a:path extrusionOk="0" h="541940" w="359950">
                      <a:moveTo>
                        <a:pt x="0" y="461367"/>
                      </a:moveTo>
                      <a:lnTo>
                        <a:pt x="132420" y="461367"/>
                      </a:lnTo>
                      <a:lnTo>
                        <a:pt x="132420" y="80573"/>
                      </a:lnTo>
                      <a:lnTo>
                        <a:pt x="0" y="80573"/>
                      </a:lnTo>
                      <a:lnTo>
                        <a:pt x="0" y="0"/>
                      </a:lnTo>
                      <a:lnTo>
                        <a:pt x="359951" y="0"/>
                      </a:lnTo>
                      <a:lnTo>
                        <a:pt x="359951" y="80573"/>
                      </a:lnTo>
                      <a:lnTo>
                        <a:pt x="226830" y="80573"/>
                      </a:lnTo>
                      <a:lnTo>
                        <a:pt x="226830" y="461367"/>
                      </a:lnTo>
                      <a:lnTo>
                        <a:pt x="359951" y="461367"/>
                      </a:lnTo>
                      <a:lnTo>
                        <a:pt x="359951" y="541940"/>
                      </a:lnTo>
                      <a:lnTo>
                        <a:pt x="0" y="541940"/>
                      </a:lnTo>
                      <a:cubicBezTo>
                        <a:pt x="0" y="541940"/>
                        <a:pt x="0" y="461367"/>
                        <a:pt x="0" y="461367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9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4" name="Google Shape;844;p73"/>
                <p:cNvSpPr/>
                <p:nvPr/>
              </p:nvSpPr>
              <p:spPr>
                <a:xfrm>
                  <a:off x="5527786" y="3151023"/>
                  <a:ext cx="395507" cy="557178"/>
                </a:xfrm>
                <a:custGeom>
                  <a:rect b="b" l="l" r="r" t="t"/>
                  <a:pathLst>
                    <a:path extrusionOk="0" h="557178" w="395507">
                      <a:moveTo>
                        <a:pt x="0" y="385349"/>
                      </a:moveTo>
                      <a:lnTo>
                        <a:pt x="92834" y="385349"/>
                      </a:lnTo>
                      <a:cubicBezTo>
                        <a:pt x="95111" y="458039"/>
                        <a:pt x="117531" y="477482"/>
                        <a:pt x="197404" y="477482"/>
                      </a:cubicBezTo>
                      <a:cubicBezTo>
                        <a:pt x="277276" y="477482"/>
                        <a:pt x="302674" y="458915"/>
                        <a:pt x="302674" y="399361"/>
                      </a:cubicBezTo>
                      <a:cubicBezTo>
                        <a:pt x="302674" y="343661"/>
                        <a:pt x="287260" y="324218"/>
                        <a:pt x="234537" y="318788"/>
                      </a:cubicBezTo>
                      <a:lnTo>
                        <a:pt x="140827" y="308804"/>
                      </a:lnTo>
                      <a:cubicBezTo>
                        <a:pt x="36258" y="297944"/>
                        <a:pt x="4554" y="262387"/>
                        <a:pt x="4554" y="153964"/>
                      </a:cubicBezTo>
                      <a:cubicBezTo>
                        <a:pt x="4554" y="40111"/>
                        <a:pt x="54825" y="0"/>
                        <a:pt x="197228" y="0"/>
                      </a:cubicBezTo>
                      <a:cubicBezTo>
                        <a:pt x="339632" y="0"/>
                        <a:pt x="384473" y="35557"/>
                        <a:pt x="387626" y="158694"/>
                      </a:cubicBezTo>
                      <a:lnTo>
                        <a:pt x="296368" y="158694"/>
                      </a:lnTo>
                      <a:cubicBezTo>
                        <a:pt x="293215" y="95987"/>
                        <a:pt x="272371" y="78121"/>
                        <a:pt x="197228" y="78121"/>
                      </a:cubicBezTo>
                      <a:cubicBezTo>
                        <a:pt x="122085" y="78121"/>
                        <a:pt x="96688" y="94410"/>
                        <a:pt x="96688" y="151687"/>
                      </a:cubicBezTo>
                      <a:cubicBezTo>
                        <a:pt x="96688" y="201958"/>
                        <a:pt x="110700" y="218948"/>
                        <a:pt x="163248" y="224378"/>
                      </a:cubicBezTo>
                      <a:lnTo>
                        <a:pt x="258534" y="235238"/>
                      </a:lnTo>
                      <a:cubicBezTo>
                        <a:pt x="358374" y="246798"/>
                        <a:pt x="395508" y="290237"/>
                        <a:pt x="395508" y="393931"/>
                      </a:cubicBezTo>
                      <a:cubicBezTo>
                        <a:pt x="395508" y="514615"/>
                        <a:pt x="343661" y="557179"/>
                        <a:pt x="197404" y="557179"/>
                      </a:cubicBezTo>
                      <a:cubicBezTo>
                        <a:pt x="42563" y="557179"/>
                        <a:pt x="1576" y="521622"/>
                        <a:pt x="0" y="385349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9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5" name="Google Shape;845;p73"/>
                <p:cNvSpPr/>
                <p:nvPr/>
              </p:nvSpPr>
              <p:spPr>
                <a:xfrm>
                  <a:off x="6243833" y="3158555"/>
                  <a:ext cx="401813" cy="541940"/>
                </a:xfrm>
                <a:custGeom>
                  <a:rect b="b" l="l" r="r" t="t"/>
                  <a:pathLst>
                    <a:path extrusionOk="0" h="541940" w="401813">
                      <a:moveTo>
                        <a:pt x="153964" y="86003"/>
                      </a:moveTo>
                      <a:lnTo>
                        <a:pt x="0" y="86003"/>
                      </a:lnTo>
                      <a:lnTo>
                        <a:pt x="0" y="0"/>
                      </a:lnTo>
                      <a:lnTo>
                        <a:pt x="401813" y="0"/>
                      </a:lnTo>
                      <a:lnTo>
                        <a:pt x="401813" y="86003"/>
                      </a:lnTo>
                      <a:lnTo>
                        <a:pt x="248550" y="86003"/>
                      </a:lnTo>
                      <a:lnTo>
                        <a:pt x="248550" y="541940"/>
                      </a:lnTo>
                      <a:lnTo>
                        <a:pt x="154139" y="541940"/>
                      </a:lnTo>
                      <a:lnTo>
                        <a:pt x="154139" y="86003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9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6" name="Google Shape;846;p73"/>
                <p:cNvSpPr/>
                <p:nvPr/>
              </p:nvSpPr>
              <p:spPr>
                <a:xfrm>
                  <a:off x="6995263" y="3158555"/>
                  <a:ext cx="356097" cy="542115"/>
                </a:xfrm>
                <a:custGeom>
                  <a:rect b="b" l="l" r="r" t="t"/>
                  <a:pathLst>
                    <a:path extrusionOk="0" h="542115" w="356097">
                      <a:moveTo>
                        <a:pt x="175" y="0"/>
                      </a:moveTo>
                      <a:lnTo>
                        <a:pt x="349967" y="0"/>
                      </a:lnTo>
                      <a:lnTo>
                        <a:pt x="349967" y="80573"/>
                      </a:lnTo>
                      <a:lnTo>
                        <a:pt x="95286" y="80573"/>
                      </a:lnTo>
                      <a:lnTo>
                        <a:pt x="95286" y="223852"/>
                      </a:lnTo>
                      <a:lnTo>
                        <a:pt x="332976" y="223852"/>
                      </a:lnTo>
                      <a:lnTo>
                        <a:pt x="332976" y="304425"/>
                      </a:lnTo>
                      <a:lnTo>
                        <a:pt x="95286" y="304425"/>
                      </a:lnTo>
                      <a:lnTo>
                        <a:pt x="95286" y="461543"/>
                      </a:lnTo>
                      <a:lnTo>
                        <a:pt x="356097" y="461543"/>
                      </a:lnTo>
                      <a:lnTo>
                        <a:pt x="356097" y="542115"/>
                      </a:lnTo>
                      <a:lnTo>
                        <a:pt x="0" y="542115"/>
                      </a:lnTo>
                      <a:lnTo>
                        <a:pt x="0" y="350"/>
                      </a:lnTo>
                      <a:lnTo>
                        <a:pt x="0" y="35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9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7" name="Google Shape;847;p73"/>
                <p:cNvSpPr/>
                <p:nvPr/>
              </p:nvSpPr>
              <p:spPr>
                <a:xfrm>
                  <a:off x="7705005" y="3158555"/>
                  <a:ext cx="374838" cy="541940"/>
                </a:xfrm>
                <a:custGeom>
                  <a:rect b="b" l="l" r="r" t="t"/>
                  <a:pathLst>
                    <a:path extrusionOk="0" h="541940" w="374838">
                      <a:moveTo>
                        <a:pt x="175" y="0"/>
                      </a:moveTo>
                      <a:lnTo>
                        <a:pt x="219999" y="0"/>
                      </a:lnTo>
                      <a:cubicBezTo>
                        <a:pt x="329123" y="0"/>
                        <a:pt x="374839" y="42563"/>
                        <a:pt x="374839" y="145557"/>
                      </a:cubicBezTo>
                      <a:lnTo>
                        <a:pt x="374839" y="159569"/>
                      </a:lnTo>
                      <a:cubicBezTo>
                        <a:pt x="374839" y="227706"/>
                        <a:pt x="350142" y="265540"/>
                        <a:pt x="296718" y="281129"/>
                      </a:cubicBezTo>
                      <a:cubicBezTo>
                        <a:pt x="344712" y="293566"/>
                        <a:pt x="365556" y="324393"/>
                        <a:pt x="365556" y="383247"/>
                      </a:cubicBezTo>
                      <a:lnTo>
                        <a:pt x="365556" y="541940"/>
                      </a:lnTo>
                      <a:lnTo>
                        <a:pt x="270269" y="541940"/>
                      </a:lnTo>
                      <a:lnTo>
                        <a:pt x="270269" y="390954"/>
                      </a:lnTo>
                      <a:cubicBezTo>
                        <a:pt x="270269" y="339807"/>
                        <a:pt x="252403" y="323693"/>
                        <a:pt x="200556" y="323693"/>
                      </a:cubicBezTo>
                      <a:lnTo>
                        <a:pt x="95286" y="323693"/>
                      </a:lnTo>
                      <a:lnTo>
                        <a:pt x="95286" y="541940"/>
                      </a:lnTo>
                      <a:lnTo>
                        <a:pt x="0" y="541940"/>
                      </a:lnTo>
                      <a:lnTo>
                        <a:pt x="0" y="175"/>
                      </a:lnTo>
                      <a:lnTo>
                        <a:pt x="0" y="175"/>
                      </a:lnTo>
                      <a:close/>
                      <a:moveTo>
                        <a:pt x="194426" y="247674"/>
                      </a:moveTo>
                      <a:cubicBezTo>
                        <a:pt x="259410" y="247674"/>
                        <a:pt x="281129" y="228407"/>
                        <a:pt x="281129" y="170254"/>
                      </a:cubicBezTo>
                      <a:lnTo>
                        <a:pt x="281129" y="153264"/>
                      </a:lnTo>
                      <a:cubicBezTo>
                        <a:pt x="281129" y="95286"/>
                        <a:pt x="259410" y="76544"/>
                        <a:pt x="194426" y="76544"/>
                      </a:cubicBezTo>
                      <a:lnTo>
                        <a:pt x="95286" y="76544"/>
                      </a:lnTo>
                      <a:lnTo>
                        <a:pt x="95286" y="247674"/>
                      </a:lnTo>
                      <a:cubicBezTo>
                        <a:pt x="95286" y="247674"/>
                        <a:pt x="194426" y="247674"/>
                        <a:pt x="194426" y="247674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9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848" name="Google Shape;848;p73"/>
              <p:cNvSpPr/>
              <p:nvPr/>
            </p:nvSpPr>
            <p:spPr>
              <a:xfrm>
                <a:off x="3906520" y="1239520"/>
                <a:ext cx="4378784" cy="4378960"/>
              </a:xfrm>
              <a:custGeom>
                <a:rect b="b" l="l" r="r" t="t"/>
                <a:pathLst>
                  <a:path extrusionOk="0" h="4378960" w="4378784">
                    <a:moveTo>
                      <a:pt x="1104374" y="4378960"/>
                    </a:moveTo>
                    <a:cubicBezTo>
                      <a:pt x="894359" y="4378960"/>
                      <a:pt x="723579" y="4208181"/>
                      <a:pt x="723579" y="3998166"/>
                    </a:cubicBezTo>
                    <a:lnTo>
                      <a:pt x="723579" y="1104374"/>
                    </a:lnTo>
                    <a:cubicBezTo>
                      <a:pt x="723579" y="915553"/>
                      <a:pt x="569965" y="761764"/>
                      <a:pt x="380970" y="761764"/>
                    </a:cubicBezTo>
                    <a:cubicBezTo>
                      <a:pt x="191974" y="761764"/>
                      <a:pt x="38360" y="915378"/>
                      <a:pt x="38360" y="1104374"/>
                    </a:cubicBezTo>
                    <a:lnTo>
                      <a:pt x="38360" y="2460801"/>
                    </a:lnTo>
                    <a:lnTo>
                      <a:pt x="0" y="2460801"/>
                    </a:lnTo>
                    <a:lnTo>
                      <a:pt x="0" y="1104374"/>
                    </a:lnTo>
                    <a:cubicBezTo>
                      <a:pt x="0" y="894359"/>
                      <a:pt x="170779" y="723579"/>
                      <a:pt x="380794" y="723579"/>
                    </a:cubicBezTo>
                    <a:cubicBezTo>
                      <a:pt x="590809" y="723579"/>
                      <a:pt x="761589" y="894359"/>
                      <a:pt x="761589" y="1104374"/>
                    </a:cubicBezTo>
                    <a:lnTo>
                      <a:pt x="761589" y="3998166"/>
                    </a:lnTo>
                    <a:cubicBezTo>
                      <a:pt x="761589" y="4186986"/>
                      <a:pt x="915203" y="4340776"/>
                      <a:pt x="1104199" y="4340776"/>
                    </a:cubicBezTo>
                    <a:cubicBezTo>
                      <a:pt x="1293195" y="4340776"/>
                      <a:pt x="1446808" y="4187162"/>
                      <a:pt x="1446808" y="3998166"/>
                    </a:cubicBezTo>
                    <a:lnTo>
                      <a:pt x="1446808" y="380794"/>
                    </a:lnTo>
                    <a:cubicBezTo>
                      <a:pt x="1446808" y="170779"/>
                      <a:pt x="1617588" y="0"/>
                      <a:pt x="1827603" y="0"/>
                    </a:cubicBezTo>
                    <a:cubicBezTo>
                      <a:pt x="2037618" y="0"/>
                      <a:pt x="2208397" y="170779"/>
                      <a:pt x="2208397" y="380794"/>
                    </a:cubicBezTo>
                    <a:lnTo>
                      <a:pt x="2208397" y="3274586"/>
                    </a:lnTo>
                    <a:cubicBezTo>
                      <a:pt x="2208397" y="3463407"/>
                      <a:pt x="2362011" y="3617196"/>
                      <a:pt x="2551007" y="3617196"/>
                    </a:cubicBezTo>
                    <a:cubicBezTo>
                      <a:pt x="2740003" y="3617196"/>
                      <a:pt x="2893617" y="3463582"/>
                      <a:pt x="2893617" y="3274586"/>
                    </a:cubicBezTo>
                    <a:lnTo>
                      <a:pt x="2893617" y="1104374"/>
                    </a:lnTo>
                    <a:cubicBezTo>
                      <a:pt x="2893617" y="894359"/>
                      <a:pt x="3064396" y="723579"/>
                      <a:pt x="3274411" y="723579"/>
                    </a:cubicBezTo>
                    <a:cubicBezTo>
                      <a:pt x="3484426" y="723579"/>
                      <a:pt x="3655205" y="894359"/>
                      <a:pt x="3655205" y="1104374"/>
                    </a:cubicBezTo>
                    <a:lnTo>
                      <a:pt x="3655205" y="3636639"/>
                    </a:lnTo>
                    <a:cubicBezTo>
                      <a:pt x="3655205" y="3825459"/>
                      <a:pt x="3808819" y="3979249"/>
                      <a:pt x="3997816" y="3979249"/>
                    </a:cubicBezTo>
                    <a:cubicBezTo>
                      <a:pt x="4186811" y="3979249"/>
                      <a:pt x="4340425" y="3825635"/>
                      <a:pt x="4340425" y="3636639"/>
                    </a:cubicBezTo>
                    <a:lnTo>
                      <a:pt x="4340425" y="1918335"/>
                    </a:lnTo>
                    <a:lnTo>
                      <a:pt x="4378785" y="1918335"/>
                    </a:lnTo>
                    <a:lnTo>
                      <a:pt x="4378785" y="3636639"/>
                    </a:lnTo>
                    <a:cubicBezTo>
                      <a:pt x="4378785" y="3846654"/>
                      <a:pt x="4208006" y="4017433"/>
                      <a:pt x="3997991" y="4017433"/>
                    </a:cubicBezTo>
                    <a:cubicBezTo>
                      <a:pt x="3787976" y="4017433"/>
                      <a:pt x="3617196" y="3846654"/>
                      <a:pt x="3617196" y="3636639"/>
                    </a:cubicBezTo>
                    <a:lnTo>
                      <a:pt x="3617196" y="1104374"/>
                    </a:lnTo>
                    <a:cubicBezTo>
                      <a:pt x="3617196" y="915553"/>
                      <a:pt x="3463582" y="761764"/>
                      <a:pt x="3274586" y="761764"/>
                    </a:cubicBezTo>
                    <a:cubicBezTo>
                      <a:pt x="3085591" y="761764"/>
                      <a:pt x="2931977" y="915378"/>
                      <a:pt x="2931977" y="1104374"/>
                    </a:cubicBezTo>
                    <a:lnTo>
                      <a:pt x="2931977" y="3274762"/>
                    </a:lnTo>
                    <a:cubicBezTo>
                      <a:pt x="2931977" y="3484776"/>
                      <a:pt x="2761197" y="3655556"/>
                      <a:pt x="2551182" y="3655556"/>
                    </a:cubicBezTo>
                    <a:cubicBezTo>
                      <a:pt x="2341167" y="3655556"/>
                      <a:pt x="2170388" y="3484776"/>
                      <a:pt x="2170388" y="3274762"/>
                    </a:cubicBezTo>
                    <a:lnTo>
                      <a:pt x="2170388" y="380794"/>
                    </a:lnTo>
                    <a:cubicBezTo>
                      <a:pt x="2170388" y="191974"/>
                      <a:pt x="2016774" y="38185"/>
                      <a:pt x="1827778" y="38185"/>
                    </a:cubicBezTo>
                    <a:cubicBezTo>
                      <a:pt x="1638782" y="38185"/>
                      <a:pt x="1485168" y="191798"/>
                      <a:pt x="1485168" y="380794"/>
                    </a:cubicBezTo>
                    <a:lnTo>
                      <a:pt x="1485168" y="3997991"/>
                    </a:lnTo>
                    <a:cubicBezTo>
                      <a:pt x="1485168" y="4208006"/>
                      <a:pt x="1314389" y="4378785"/>
                      <a:pt x="1104374" y="4378785"/>
                    </a:cubicBezTo>
                    <a:lnTo>
                      <a:pt x="1104374" y="4378785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9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849" name="Google Shape;849;p7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48412" y="5643796"/>
              <a:ext cx="954087" cy="2417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50" name="Google Shape;850;p73"/>
          <p:cNvSpPr txBox="1"/>
          <p:nvPr>
            <p:ph idx="10" type="dt"/>
          </p:nvPr>
        </p:nvSpPr>
        <p:spPr>
          <a:xfrm>
            <a:off x="4800512" y="335188"/>
            <a:ext cx="2591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Bruntwood title slide 1">
  <p:cSld name="5_Bruntwood title slide 1">
    <p:bg>
      <p:bgPr>
        <a:solidFill>
          <a:schemeClr val="dk1"/>
        </a:solidFill>
      </p:bgPr>
    </p:bg>
    <p:spTree>
      <p:nvGrpSpPr>
        <p:cNvPr id="85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2" name="Google Shape;852;p7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853" name="Google Shape;853;p74"/>
          <p:cNvSpPr/>
          <p:nvPr/>
        </p:nvSpPr>
        <p:spPr>
          <a:xfrm>
            <a:off x="6951132" y="3313745"/>
            <a:ext cx="1803300" cy="679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4" name="Google Shape;854;p74"/>
          <p:cNvSpPr/>
          <p:nvPr/>
        </p:nvSpPr>
        <p:spPr>
          <a:xfrm>
            <a:off x="1543048" y="2635250"/>
            <a:ext cx="7893000" cy="679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5" name="Google Shape;855;p74"/>
          <p:cNvSpPr/>
          <p:nvPr/>
        </p:nvSpPr>
        <p:spPr>
          <a:xfrm>
            <a:off x="2679698" y="3313745"/>
            <a:ext cx="4017300" cy="679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6" name="Google Shape;856;p74"/>
          <p:cNvSpPr txBox="1"/>
          <p:nvPr/>
        </p:nvSpPr>
        <p:spPr>
          <a:xfrm>
            <a:off x="334962" y="6407573"/>
            <a:ext cx="21606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sistermanchester.com</a:t>
            </a:r>
            <a:endParaRPr sz="1500"/>
          </a:p>
        </p:txBody>
      </p:sp>
      <p:sp>
        <p:nvSpPr>
          <p:cNvPr id="857" name="Google Shape;857;p74"/>
          <p:cNvSpPr txBox="1"/>
          <p:nvPr/>
        </p:nvSpPr>
        <p:spPr>
          <a:xfrm>
            <a:off x="1482722" y="2688272"/>
            <a:ext cx="80676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5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IT TAKES A COMMUNITY TO RAISE AN IDEA</a:t>
            </a:r>
            <a:endParaRPr sz="1500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CUSTOM"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7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860" name="Google Shape;860;p7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Clr>
                <a:srgbClr val="000000"/>
              </a:buClr>
              <a:buFont typeface="Arial"/>
              <a:buNone/>
              <a:defRPr sz="1900"/>
            </a:lvl1pPr>
            <a:lvl2pPr lvl="1">
              <a:buClr>
                <a:srgbClr val="000000"/>
              </a:buClr>
              <a:buFont typeface="Arial"/>
              <a:buNone/>
              <a:defRPr sz="1900"/>
            </a:lvl2pPr>
            <a:lvl3pPr lvl="2">
              <a:buClr>
                <a:srgbClr val="000000"/>
              </a:buClr>
              <a:buFont typeface="Arial"/>
              <a:buNone/>
              <a:defRPr sz="1900"/>
            </a:lvl3pPr>
            <a:lvl4pPr lvl="3">
              <a:buClr>
                <a:srgbClr val="000000"/>
              </a:buClr>
              <a:buFont typeface="Arial"/>
              <a:buNone/>
              <a:defRPr sz="1900"/>
            </a:lvl4pPr>
            <a:lvl5pPr lvl="4">
              <a:buClr>
                <a:srgbClr val="000000"/>
              </a:buClr>
              <a:buFont typeface="Arial"/>
              <a:buNone/>
              <a:defRPr sz="1900"/>
            </a:lvl5pPr>
            <a:lvl6pPr lvl="5">
              <a:buClr>
                <a:srgbClr val="000000"/>
              </a:buClr>
              <a:buFont typeface="Arial"/>
              <a:buNone/>
              <a:defRPr sz="1900"/>
            </a:lvl6pPr>
            <a:lvl7pPr lvl="6">
              <a:buClr>
                <a:srgbClr val="000000"/>
              </a:buClr>
              <a:buFont typeface="Arial"/>
              <a:buNone/>
              <a:defRPr sz="1900"/>
            </a:lvl7pPr>
            <a:lvl8pPr lvl="7">
              <a:buClr>
                <a:srgbClr val="000000"/>
              </a:buClr>
              <a:buFont typeface="Arial"/>
              <a:buNone/>
              <a:defRPr sz="1900"/>
            </a:lvl8pPr>
            <a:lvl9pPr lvl="8">
              <a:buClr>
                <a:srgbClr val="000000"/>
              </a:buClr>
              <a:buFont typeface="Arial"/>
              <a:buNone/>
              <a:defRPr sz="1900"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76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863" name="Google Shape;863;p76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864" name="Google Shape;864;p7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 sz="1500"/>
            </a:lvl1pPr>
            <a:lvl2pPr lvl="1">
              <a:buNone/>
              <a:defRPr sz="1500"/>
            </a:lvl2pPr>
            <a:lvl3pPr lvl="2">
              <a:buNone/>
              <a:defRPr sz="1500"/>
            </a:lvl3pPr>
            <a:lvl4pPr lvl="3">
              <a:buNone/>
              <a:defRPr sz="1500"/>
            </a:lvl4pPr>
            <a:lvl5pPr lvl="4">
              <a:buNone/>
              <a:defRPr sz="1500"/>
            </a:lvl5pPr>
            <a:lvl6pPr lvl="5">
              <a:buNone/>
              <a:defRPr sz="1500"/>
            </a:lvl6pPr>
            <a:lvl7pPr lvl="6">
              <a:buNone/>
              <a:defRPr sz="1500"/>
            </a:lvl7pPr>
            <a:lvl8pPr lvl="7">
              <a:buNone/>
              <a:defRPr sz="1500"/>
            </a:lvl8pPr>
            <a:lvl9pPr lvl="8">
              <a:buNone/>
              <a:defRPr sz="1500"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 1">
  <p:cSld name="TITLE_1"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pos="302">
          <p15:clr>
            <a:srgbClr val="E46962"/>
          </p15:clr>
        </p15:guide>
        <p15:guide id="2" orient="horz" pos="302">
          <p15:clr>
            <a:srgbClr val="E46962"/>
          </p15:clr>
        </p15:guide>
        <p15:guide id="3" pos="797">
          <p15:clr>
            <a:srgbClr val="E46962"/>
          </p15:clr>
        </p15:guide>
        <p15:guide id="4" pos="913">
          <p15:clr>
            <a:srgbClr val="E46962"/>
          </p15:clr>
        </p15:guide>
        <p15:guide id="5" pos="1395">
          <p15:clr>
            <a:srgbClr val="E46962"/>
          </p15:clr>
        </p15:guide>
        <p15:guide id="6" pos="1511">
          <p15:clr>
            <a:srgbClr val="E46962"/>
          </p15:clr>
        </p15:guide>
        <p15:guide id="7" pos="1994">
          <p15:clr>
            <a:srgbClr val="E46962"/>
          </p15:clr>
        </p15:guide>
        <p15:guide id="8" pos="2109">
          <p15:clr>
            <a:srgbClr val="E46962"/>
          </p15:clr>
        </p15:guide>
        <p15:guide id="9" pos="2592">
          <p15:clr>
            <a:srgbClr val="E46962"/>
          </p15:clr>
        </p15:guide>
        <p15:guide id="10" pos="2708">
          <p15:clr>
            <a:srgbClr val="E46962"/>
          </p15:clr>
        </p15:guide>
        <p15:guide id="11" pos="3190">
          <p15:clr>
            <a:srgbClr val="E46962"/>
          </p15:clr>
        </p15:guide>
        <p15:guide id="12" pos="3306">
          <p15:clr>
            <a:srgbClr val="E46962"/>
          </p15:clr>
        </p15:guide>
        <p15:guide id="13" pos="3788">
          <p15:clr>
            <a:srgbClr val="E46962"/>
          </p15:clr>
        </p15:guide>
        <p15:guide id="14" pos="3904">
          <p15:clr>
            <a:srgbClr val="E46962"/>
          </p15:clr>
        </p15:guide>
        <p15:guide id="15" pos="4386">
          <p15:clr>
            <a:srgbClr val="E46962"/>
          </p15:clr>
        </p15:guide>
        <p15:guide id="16" pos="4502">
          <p15:clr>
            <a:srgbClr val="E46962"/>
          </p15:clr>
        </p15:guide>
        <p15:guide id="17" pos="4985">
          <p15:clr>
            <a:srgbClr val="E46962"/>
          </p15:clr>
        </p15:guide>
        <p15:guide id="18" pos="5101">
          <p15:clr>
            <a:srgbClr val="E46962"/>
          </p15:clr>
        </p15:guide>
        <p15:guide id="19" pos="5583">
          <p15:clr>
            <a:srgbClr val="E46962"/>
          </p15:clr>
        </p15:guide>
        <p15:guide id="20" pos="5699">
          <p15:clr>
            <a:srgbClr val="E46962"/>
          </p15:clr>
        </p15:guide>
        <p15:guide id="21" pos="6181">
          <p15:clr>
            <a:srgbClr val="E46962"/>
          </p15:clr>
        </p15:guide>
        <p15:guide id="22" pos="6297">
          <p15:clr>
            <a:srgbClr val="E46962"/>
          </p15:clr>
        </p15:guide>
        <p15:guide id="23" pos="6779">
          <p15:clr>
            <a:srgbClr val="E46962"/>
          </p15:clr>
        </p15:guide>
        <p15:guide id="24" pos="6895">
          <p15:clr>
            <a:srgbClr val="E46962"/>
          </p15:clr>
        </p15:guide>
        <p15:guide id="25" pos="7378">
          <p15:clr>
            <a:srgbClr val="E46962"/>
          </p15:clr>
        </p15:guide>
        <p15:guide id="26" orient="horz" pos="4018">
          <p15:clr>
            <a:srgbClr val="E46962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66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78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868" name="Google Shape;868;p78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>
              <a:spcBef>
                <a:spcPts val="1100"/>
              </a:spcBef>
              <a:spcAft>
                <a:spcPts val="0"/>
              </a:spcAft>
              <a:buSzPts val="2800"/>
              <a:buChar char="•"/>
              <a:defRPr/>
            </a:lvl1pPr>
            <a:lvl2pPr indent="-381000" lvl="1" marL="914400"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2pPr>
            <a:lvl3pPr indent="-355600" lvl="2" marL="1371600"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3pPr>
            <a:lvl4pPr indent="-349250" lvl="3" marL="1828800">
              <a:spcBef>
                <a:spcPts val="500"/>
              </a:spcBef>
              <a:spcAft>
                <a:spcPts val="0"/>
              </a:spcAft>
              <a:buSzPts val="1900"/>
              <a:buChar char="•"/>
              <a:defRPr/>
            </a:lvl4pPr>
            <a:lvl5pPr indent="-349250" lvl="4" marL="2286000">
              <a:spcBef>
                <a:spcPts val="500"/>
              </a:spcBef>
              <a:spcAft>
                <a:spcPts val="0"/>
              </a:spcAft>
              <a:buSzPts val="1900"/>
              <a:buChar char="•"/>
              <a:defRPr/>
            </a:lvl5pPr>
            <a:lvl6pPr indent="-349250" lvl="5" marL="2743200">
              <a:spcBef>
                <a:spcPts val="500"/>
              </a:spcBef>
              <a:spcAft>
                <a:spcPts val="0"/>
              </a:spcAft>
              <a:buSzPts val="1900"/>
              <a:buChar char="•"/>
              <a:defRPr/>
            </a:lvl6pPr>
            <a:lvl7pPr indent="-349250" lvl="6" marL="3200400">
              <a:spcBef>
                <a:spcPts val="500"/>
              </a:spcBef>
              <a:spcAft>
                <a:spcPts val="0"/>
              </a:spcAft>
              <a:buSzPts val="1900"/>
              <a:buChar char="•"/>
              <a:defRPr/>
            </a:lvl7pPr>
            <a:lvl8pPr indent="-349250" lvl="7" marL="3657600">
              <a:spcBef>
                <a:spcPts val="500"/>
              </a:spcBef>
              <a:spcAft>
                <a:spcPts val="0"/>
              </a:spcAft>
              <a:buSzPts val="1900"/>
              <a:buChar char="•"/>
              <a:defRPr/>
            </a:lvl8pPr>
            <a:lvl9pPr indent="-349250" lvl="8" marL="4114800">
              <a:spcBef>
                <a:spcPts val="500"/>
              </a:spcBef>
              <a:spcAft>
                <a:spcPts val="0"/>
              </a:spcAft>
              <a:buSzPts val="1900"/>
              <a:buChar char="•"/>
              <a:defRPr/>
            </a:lvl9pPr>
          </a:lstStyle>
          <a:p/>
        </p:txBody>
      </p:sp>
      <p:sp>
        <p:nvSpPr>
          <p:cNvPr id="869" name="Google Shape;869;p7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 sz="1500"/>
            </a:lvl1pPr>
            <a:lvl2pPr lvl="1">
              <a:buNone/>
              <a:defRPr sz="1500"/>
            </a:lvl2pPr>
            <a:lvl3pPr lvl="2">
              <a:buNone/>
              <a:defRPr sz="1500"/>
            </a:lvl3pPr>
            <a:lvl4pPr lvl="3">
              <a:buNone/>
              <a:defRPr sz="1500"/>
            </a:lvl4pPr>
            <a:lvl5pPr lvl="4">
              <a:buNone/>
              <a:defRPr sz="1500"/>
            </a:lvl5pPr>
            <a:lvl6pPr lvl="5">
              <a:buNone/>
              <a:defRPr sz="1500"/>
            </a:lvl6pPr>
            <a:lvl7pPr lvl="6">
              <a:buNone/>
              <a:defRPr sz="1500"/>
            </a:lvl7pPr>
            <a:lvl8pPr lvl="7">
              <a:buNone/>
              <a:defRPr sz="1500"/>
            </a:lvl8pPr>
            <a:lvl9pPr lvl="8">
              <a:buNone/>
              <a:defRPr sz="1500"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Break slide 1">
  <p:cSld name="1_Break slide 1">
    <p:bg>
      <p:bgPr>
        <a:solidFill>
          <a:schemeClr val="dk1"/>
        </a:solidFill>
      </p:bgPr>
    </p:bg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black and white logo&#10;&#10;Description automatically generated" id="875" name="Google Shape;875;p8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88960" y="5346700"/>
            <a:ext cx="4014078" cy="9566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reak slide 1">
  <p:cSld name="Break slide 1">
    <p:bg>
      <p:bgPr>
        <a:solidFill>
          <a:schemeClr val="dk1"/>
        </a:solidFill>
      </p:bgPr>
    </p:bg>
    <p:spTree>
      <p:nvGrpSpPr>
        <p:cNvPr id="876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p81"/>
          <p:cNvSpPr txBox="1"/>
          <p:nvPr>
            <p:ph type="ctrTitle"/>
          </p:nvPr>
        </p:nvSpPr>
        <p:spPr>
          <a:xfrm>
            <a:off x="334963" y="2782404"/>
            <a:ext cx="6522900" cy="110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Font typeface="Arial"/>
              <a:buNone/>
              <a:defRPr b="0" sz="7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8" name="Google Shape;878;p81"/>
          <p:cNvSpPr/>
          <p:nvPr/>
        </p:nvSpPr>
        <p:spPr>
          <a:xfrm>
            <a:off x="436130" y="5888764"/>
            <a:ext cx="533048" cy="533048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9" name="Google Shape;879;p81"/>
          <p:cNvSpPr txBox="1"/>
          <p:nvPr>
            <p:ph idx="12" type="sldNum"/>
          </p:nvPr>
        </p:nvSpPr>
        <p:spPr>
          <a:xfrm>
            <a:off x="11118849" y="5913438"/>
            <a:ext cx="665100" cy="533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24" Type="http://schemas.openxmlformats.org/officeDocument/2006/relationships/theme" Target="../theme/theme3.xml"/><Relationship Id="rId12" Type="http://schemas.openxmlformats.org/officeDocument/2006/relationships/slideLayout" Target="../slideLayouts/slideLayout12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18" Type="http://schemas.openxmlformats.org/officeDocument/2006/relationships/theme" Target="../theme/theme5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/Relationships>
</file>

<file path=ppt/slideMasters/_rels/slideMaster3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60.xml"/><Relationship Id="rId22" Type="http://schemas.openxmlformats.org/officeDocument/2006/relationships/slideLayout" Target="../slideLayouts/slideLayout62.xml"/><Relationship Id="rId21" Type="http://schemas.openxmlformats.org/officeDocument/2006/relationships/slideLayout" Target="../slideLayouts/slideLayout61.xml"/><Relationship Id="rId24" Type="http://schemas.openxmlformats.org/officeDocument/2006/relationships/slideLayout" Target="../slideLayouts/slideLayout64.xml"/><Relationship Id="rId23" Type="http://schemas.openxmlformats.org/officeDocument/2006/relationships/slideLayout" Target="../slideLayouts/slideLayout63.xml"/><Relationship Id="rId1" Type="http://schemas.openxmlformats.org/officeDocument/2006/relationships/slideLayout" Target="../slideLayouts/slideLayout41.xml"/><Relationship Id="rId2" Type="http://schemas.openxmlformats.org/officeDocument/2006/relationships/slideLayout" Target="../slideLayouts/slideLayout42.xml"/><Relationship Id="rId3" Type="http://schemas.openxmlformats.org/officeDocument/2006/relationships/slideLayout" Target="../slideLayouts/slideLayout43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25" Type="http://schemas.openxmlformats.org/officeDocument/2006/relationships/theme" Target="../theme/theme2.xml"/><Relationship Id="rId5" Type="http://schemas.openxmlformats.org/officeDocument/2006/relationships/slideLayout" Target="../slideLayouts/slideLayout45.xml"/><Relationship Id="rId6" Type="http://schemas.openxmlformats.org/officeDocument/2006/relationships/slideLayout" Target="../slideLayouts/slideLayout46.xml"/><Relationship Id="rId7" Type="http://schemas.openxmlformats.org/officeDocument/2006/relationships/slideLayout" Target="../slideLayouts/slideLayout47.xml"/><Relationship Id="rId8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58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1.xml"/><Relationship Id="rId8" Type="http://schemas.openxmlformats.org/officeDocument/2006/relationships/slideLayout" Target="../slideLayouts/slideLayout72.xml"/><Relationship Id="rId11" Type="http://schemas.openxmlformats.org/officeDocument/2006/relationships/theme" Target="../theme/theme6.xml"/><Relationship Id="rId10" Type="http://schemas.openxmlformats.org/officeDocument/2006/relationships/slideLayout" Target="../slideLayouts/slideLayout74.xml"/></Relationships>
</file>

<file path=ppt/slideMasters/_rels/slideMaster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5.xml"/><Relationship Id="rId2" Type="http://schemas.openxmlformats.org/officeDocument/2006/relationships/slideLayout" Target="../slideLayouts/slideLayout76.xml"/><Relationship Id="rId3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JetBrains Mono"/>
              <a:buNone/>
              <a:defRPr b="1" i="0" sz="4400" u="none" cap="none" strike="noStrike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-3048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2pPr>
            <a:lvl3pPr indent="-3048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3pPr>
            <a:lvl4pPr indent="-3048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5pPr>
            <a:lvl6pPr indent="-304800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6pPr>
            <a:lvl7pPr indent="-304800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7pPr>
            <a:lvl8pPr indent="-304800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8pPr>
            <a:lvl9pPr indent="-304800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57">
          <p15:clr>
            <a:srgbClr val="F26B43"/>
          </p15:clr>
        </p15:guide>
        <p15:guide id="2" pos="7423">
          <p15:clr>
            <a:srgbClr val="F26B43"/>
          </p15:clr>
        </p15:guide>
        <p15:guide id="3" orient="horz" pos="187">
          <p15:clr>
            <a:srgbClr val="F26B43"/>
          </p15:clr>
        </p15:guide>
        <p15:guide id="4" orient="horz" pos="356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96" name="Google Shape;296;p2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7" name="Google Shape;297;p2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  <p:sldLayoutId id="2147483687" r:id="rId17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57">
          <p15:clr>
            <a:srgbClr val="F26B43"/>
          </p15:clr>
        </p15:guide>
        <p15:guide id="2" pos="7423">
          <p15:clr>
            <a:srgbClr val="F26B43"/>
          </p15:clr>
        </p15:guide>
        <p15:guide id="3" orient="horz" pos="255">
          <p15:clr>
            <a:srgbClr val="F26B43"/>
          </p15:clr>
        </p15:guide>
        <p15:guide id="4" orient="horz" pos="3725">
          <p15:clr>
            <a:srgbClr val="F26B43"/>
          </p15:clr>
        </p15:guide>
        <p15:guide id="5" orient="horz" pos="4020">
          <p15:clr>
            <a:srgbClr val="F26B43"/>
          </p15:clr>
        </p15:guide>
        <p15:guide id="6" orient="horz" pos="358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4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JetBrains Mono"/>
              <a:buNone/>
              <a:defRPr b="1" i="0" sz="4400" u="none" cap="none" strike="noStrike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81" name="Google Shape;481;p43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048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-304800" lvl="1" marL="9144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2pPr>
            <a:lvl3pPr indent="-304800" lvl="2" marL="13716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3pPr>
            <a:lvl4pPr indent="-304800" lvl="3" marL="18288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4pPr>
            <a:lvl5pPr indent="-304800" lvl="4" marL="22860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5pPr>
            <a:lvl6pPr indent="-304800" lvl="5" marL="2743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6pPr>
            <a:lvl7pPr indent="-304800" lvl="6" marL="32004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7pPr>
            <a:lvl8pPr indent="-304800" lvl="7" marL="36576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8pPr>
            <a:lvl9pPr indent="-304800" lvl="8" marL="41148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9pPr>
          </a:lstStyle>
          <a:p/>
        </p:txBody>
      </p:sp>
      <p:sp>
        <p:nvSpPr>
          <p:cNvPr id="482" name="Google Shape;482;p4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indent="0" lvl="1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2pPr>
            <a:lvl3pPr indent="0" lvl="2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3pPr>
            <a:lvl4pPr indent="0" lvl="3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4pPr>
            <a:lvl5pPr indent="0" lvl="4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5pPr>
            <a:lvl6pPr indent="0" lvl="5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6pPr>
            <a:lvl7pPr indent="0" lvl="6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7pPr>
            <a:lvl8pPr indent="0" lvl="7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8pPr>
            <a:lvl9pPr indent="0" lvl="8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709" r:id="rId22"/>
    <p:sldLayoutId id="2147483710" r:id="rId23"/>
    <p:sldLayoutId id="2147483711" r:id="rId24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57">
          <p15:clr>
            <a:srgbClr val="F26B43"/>
          </p15:clr>
        </p15:guide>
        <p15:guide id="2" pos="7423">
          <p15:clr>
            <a:srgbClr val="F26B43"/>
          </p15:clr>
        </p15:guide>
        <p15:guide id="3" orient="horz" pos="187">
          <p15:clr>
            <a:srgbClr val="F26B43"/>
          </p15:clr>
        </p15:guide>
        <p15:guide id="4" orient="horz" pos="3566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94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6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/>
        </p:txBody>
      </p:sp>
      <p:sp>
        <p:nvSpPr>
          <p:cNvPr id="796" name="Google Shape;796;p68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925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925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925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925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925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925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97" name="Google Shape;797;p6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500"/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98" name="Google Shape;798;p6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</p:sldLayoutIdLst>
  <mc:AlternateContent>
    <mc:Choice Requires="p14">
      <p:transition spd="slow" p14:dur="1000">
        <p:fade/>
      </p:transition>
    </mc:Choice>
    <mc:Fallback>
      <p:transition spd="slow">
        <p:fade/>
      </p:transition>
    </mc:Fallback>
  </mc:AlternateConten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3840">
          <p15:clr>
            <a:srgbClr val="F26B43"/>
          </p15:clr>
        </p15:guide>
        <p15:guide id="2" pos="3386">
          <p15:clr>
            <a:srgbClr val="F26B43"/>
          </p15:clr>
        </p15:guide>
        <p15:guide id="3" pos="2933">
          <p15:clr>
            <a:srgbClr val="F26B43"/>
          </p15:clr>
        </p15:guide>
        <p15:guide id="4" pos="2479">
          <p15:clr>
            <a:srgbClr val="F26B43"/>
          </p15:clr>
        </p15:guide>
        <p15:guide id="5" pos="2026">
          <p15:clr>
            <a:srgbClr val="F26B43"/>
          </p15:clr>
        </p15:guide>
        <p15:guide id="6" pos="1572">
          <p15:clr>
            <a:srgbClr val="F26B43"/>
          </p15:clr>
        </p15:guide>
        <p15:guide id="7" pos="1118">
          <p15:clr>
            <a:srgbClr val="F26B43"/>
          </p15:clr>
        </p15:guide>
        <p15:guide id="8" pos="665">
          <p15:clr>
            <a:srgbClr val="F26B43"/>
          </p15:clr>
        </p15:guide>
        <p15:guide id="9" pos="211">
          <p15:clr>
            <a:srgbClr val="F26B43"/>
          </p15:clr>
        </p15:guide>
        <p15:guide id="10" pos="4294">
          <p15:clr>
            <a:srgbClr val="F26B43"/>
          </p15:clr>
        </p15:guide>
        <p15:guide id="11" pos="4747">
          <p15:clr>
            <a:srgbClr val="F26B43"/>
          </p15:clr>
        </p15:guide>
        <p15:guide id="12" pos="5201">
          <p15:clr>
            <a:srgbClr val="F26B43"/>
          </p15:clr>
        </p15:guide>
        <p15:guide id="13" pos="5654">
          <p15:clr>
            <a:srgbClr val="F26B43"/>
          </p15:clr>
        </p15:guide>
        <p15:guide id="14" pos="6108">
          <p15:clr>
            <a:srgbClr val="F26B43"/>
          </p15:clr>
        </p15:guide>
        <p15:guide id="15" pos="6562">
          <p15:clr>
            <a:srgbClr val="F26B43"/>
          </p15:clr>
        </p15:guide>
        <p15:guide id="16" pos="7015">
          <p15:clr>
            <a:srgbClr val="F26B43"/>
          </p15:clr>
        </p15:guide>
        <p15:guide id="17" pos="7469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7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72" name="Google Shape;872;p79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73" name="Google Shape;873;p7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22" r:id="rId1"/>
    <p:sldLayoutId id="2147483723" r:id="rId2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1.jpg"/><Relationship Id="rId4" Type="http://schemas.openxmlformats.org/officeDocument/2006/relationships/image" Target="../media/image36.jpg"/><Relationship Id="rId5" Type="http://schemas.openxmlformats.org/officeDocument/2006/relationships/image" Target="../media/image38.png"/><Relationship Id="rId6" Type="http://schemas.openxmlformats.org/officeDocument/2006/relationships/image" Target="../media/image34.png"/><Relationship Id="rId7" Type="http://schemas.openxmlformats.org/officeDocument/2006/relationships/image" Target="../media/image4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8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5.jpg"/><Relationship Id="rId4" Type="http://schemas.openxmlformats.org/officeDocument/2006/relationships/image" Target="../media/image51.jpg"/><Relationship Id="rId5" Type="http://schemas.openxmlformats.org/officeDocument/2006/relationships/image" Target="../media/image57.jpg"/><Relationship Id="rId6" Type="http://schemas.openxmlformats.org/officeDocument/2006/relationships/image" Target="../media/image58.jpg"/><Relationship Id="rId7" Type="http://schemas.openxmlformats.org/officeDocument/2006/relationships/image" Target="../media/image66.jpg"/><Relationship Id="rId8" Type="http://schemas.openxmlformats.org/officeDocument/2006/relationships/image" Target="../media/image6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3.jpg"/><Relationship Id="rId4" Type="http://schemas.openxmlformats.org/officeDocument/2006/relationships/image" Target="../media/image67.jpg"/><Relationship Id="rId5" Type="http://schemas.openxmlformats.org/officeDocument/2006/relationships/image" Target="../media/image6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9.png"/><Relationship Id="rId4" Type="http://schemas.openxmlformats.org/officeDocument/2006/relationships/image" Target="../media/image29.png"/><Relationship Id="rId5" Type="http://schemas.openxmlformats.org/officeDocument/2006/relationships/image" Target="../media/image4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8.png"/><Relationship Id="rId4" Type="http://schemas.openxmlformats.org/officeDocument/2006/relationships/image" Target="../media/image79.png"/><Relationship Id="rId5" Type="http://schemas.openxmlformats.org/officeDocument/2006/relationships/image" Target="../media/image69.png"/><Relationship Id="rId6" Type="http://schemas.openxmlformats.org/officeDocument/2006/relationships/image" Target="../media/image55.png"/><Relationship Id="rId7" Type="http://schemas.openxmlformats.org/officeDocument/2006/relationships/image" Target="../media/image7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drive.google.com/file/d/1G9bWQFX0xs8ijw9qaGIIpfhb4sRKu8Q3/view" TargetMode="External"/><Relationship Id="rId4" Type="http://schemas.openxmlformats.org/officeDocument/2006/relationships/image" Target="../media/image54.jpg"/><Relationship Id="rId5" Type="http://schemas.openxmlformats.org/officeDocument/2006/relationships/hyperlink" Target="http://drive.google.com/file/d/15udIphJZzExJ3xM3d7PaozoTB4iXDhyq/view" TargetMode="External"/><Relationship Id="rId6" Type="http://schemas.openxmlformats.org/officeDocument/2006/relationships/image" Target="../media/image5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2.jpg"/><Relationship Id="rId4" Type="http://schemas.openxmlformats.org/officeDocument/2006/relationships/image" Target="../media/image89.jpg"/><Relationship Id="rId5" Type="http://schemas.openxmlformats.org/officeDocument/2006/relationships/image" Target="../media/image61.jpg"/><Relationship Id="rId6" Type="http://schemas.openxmlformats.org/officeDocument/2006/relationships/image" Target="../media/image6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0.jpg"/><Relationship Id="rId4" Type="http://schemas.openxmlformats.org/officeDocument/2006/relationships/image" Target="../media/image84.jpg"/><Relationship Id="rId5" Type="http://schemas.openxmlformats.org/officeDocument/2006/relationships/image" Target="../media/image80.jpg"/><Relationship Id="rId6" Type="http://schemas.openxmlformats.org/officeDocument/2006/relationships/image" Target="../media/image72.jpg"/><Relationship Id="rId7" Type="http://schemas.openxmlformats.org/officeDocument/2006/relationships/image" Target="../media/image64.jpg"/><Relationship Id="rId8" Type="http://schemas.openxmlformats.org/officeDocument/2006/relationships/image" Target="../media/image9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4.jpg"/><Relationship Id="rId4" Type="http://schemas.openxmlformats.org/officeDocument/2006/relationships/image" Target="../media/image85.jpg"/><Relationship Id="rId5" Type="http://schemas.openxmlformats.org/officeDocument/2006/relationships/image" Target="../media/image77.jpg"/><Relationship Id="rId6" Type="http://schemas.openxmlformats.org/officeDocument/2006/relationships/image" Target="../media/image95.jpg"/><Relationship Id="rId7" Type="http://schemas.openxmlformats.org/officeDocument/2006/relationships/image" Target="../media/image88.jpg"/><Relationship Id="rId8" Type="http://schemas.openxmlformats.org/officeDocument/2006/relationships/image" Target="../media/image86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1.png"/><Relationship Id="rId4" Type="http://schemas.openxmlformats.org/officeDocument/2006/relationships/image" Target="../media/image73.jpg"/><Relationship Id="rId5" Type="http://schemas.openxmlformats.org/officeDocument/2006/relationships/image" Target="../media/image70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1.jpg"/><Relationship Id="rId4" Type="http://schemas.openxmlformats.org/officeDocument/2006/relationships/image" Target="../media/image96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7.jpg"/><Relationship Id="rId4" Type="http://schemas.openxmlformats.org/officeDocument/2006/relationships/image" Target="../media/image7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6.png"/><Relationship Id="rId4" Type="http://schemas.openxmlformats.org/officeDocument/2006/relationships/image" Target="../media/image87.png"/><Relationship Id="rId5" Type="http://schemas.openxmlformats.org/officeDocument/2006/relationships/image" Target="../media/image81.png"/><Relationship Id="rId6" Type="http://schemas.openxmlformats.org/officeDocument/2006/relationships/image" Target="../media/image82.png"/><Relationship Id="rId7" Type="http://schemas.openxmlformats.org/officeDocument/2006/relationships/image" Target="../media/image8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9.jpg"/><Relationship Id="rId4" Type="http://schemas.openxmlformats.org/officeDocument/2006/relationships/image" Target="../media/image78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5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82"/>
          <p:cNvSpPr txBox="1"/>
          <p:nvPr>
            <p:ph type="ctrTitle"/>
          </p:nvPr>
        </p:nvSpPr>
        <p:spPr>
          <a:xfrm>
            <a:off x="334963" y="2351097"/>
            <a:ext cx="115221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en-GB" sz="5000">
                <a:latin typeface="JetBrains Mono Light"/>
                <a:ea typeface="JetBrains Mono Light"/>
                <a:cs typeface="JetBrains Mono Light"/>
                <a:sym typeface="JetBrains Mono Light"/>
              </a:rPr>
              <a:t>BUILDING THE PLACES WHERE INNOVATION HAPPENS</a:t>
            </a:r>
            <a:endParaRPr sz="6000">
              <a:latin typeface="JetBrains Mono Light"/>
              <a:ea typeface="JetBrains Mono Light"/>
              <a:cs typeface="JetBrains Mono Light"/>
              <a:sym typeface="JetBrains Mono Light"/>
            </a:endParaRPr>
          </a:p>
        </p:txBody>
      </p:sp>
      <p:sp>
        <p:nvSpPr>
          <p:cNvPr id="885" name="Google Shape;885;p82"/>
          <p:cNvSpPr txBox="1"/>
          <p:nvPr>
            <p:ph type="ctrTitle"/>
          </p:nvPr>
        </p:nvSpPr>
        <p:spPr>
          <a:xfrm>
            <a:off x="523923" y="5462225"/>
            <a:ext cx="94578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en-GB" sz="2500">
                <a:solidFill>
                  <a:schemeClr val="lt1"/>
                </a:solidFill>
                <a:latin typeface="JetBrains Mono Light"/>
                <a:ea typeface="JetBrains Mono Light"/>
                <a:cs typeface="JetBrains Mono Light"/>
                <a:sym typeface="JetBrains Mono Light"/>
              </a:rPr>
              <a:t>LIZ BAMBER </a:t>
            </a:r>
            <a:endParaRPr sz="2500">
              <a:solidFill>
                <a:schemeClr val="lt1"/>
              </a:solidFill>
              <a:latin typeface="JetBrains Mono Light"/>
              <a:ea typeface="JetBrains Mono Light"/>
              <a:cs typeface="JetBrains Mono Light"/>
              <a:sym typeface="JetBrains Mono Light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en-GB" sz="2500">
                <a:solidFill>
                  <a:schemeClr val="lt1"/>
                </a:solidFill>
                <a:latin typeface="JetBrains Mono Light"/>
                <a:ea typeface="JetBrains Mono Light"/>
                <a:cs typeface="JetBrains Mono Light"/>
                <a:sym typeface="JetBrains Mono Light"/>
              </a:rPr>
              <a:t>DIRECTOR OF PLACE, SISTER</a:t>
            </a:r>
            <a:endParaRPr sz="2500">
              <a:solidFill>
                <a:schemeClr val="lt1"/>
              </a:solidFill>
              <a:latin typeface="JetBrains Mono Light"/>
              <a:ea typeface="JetBrains Mono Light"/>
              <a:cs typeface="JetBrains Mono Light"/>
              <a:sym typeface="JetBrains Mono Light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t/>
            </a:r>
            <a:endParaRPr sz="2000">
              <a:solidFill>
                <a:schemeClr val="lt1"/>
              </a:solidFill>
              <a:latin typeface="JetBrains Mono Light"/>
              <a:ea typeface="JetBrains Mono Light"/>
              <a:cs typeface="JetBrains Mono Light"/>
              <a:sym typeface="JetBrains Mono Light"/>
            </a:endParaRPr>
          </a:p>
        </p:txBody>
      </p:sp>
      <p:pic>
        <p:nvPicPr>
          <p:cNvPr id="886" name="Google Shape;886;p82" title="SISTER_Logo_WHT_RGB_256px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78550" y="5310675"/>
            <a:ext cx="1205475" cy="1205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90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p83"/>
          <p:cNvSpPr/>
          <p:nvPr/>
        </p:nvSpPr>
        <p:spPr>
          <a:xfrm>
            <a:off x="436130" y="6102292"/>
            <a:ext cx="319829" cy="319829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2" name="Google Shape;892;p83"/>
          <p:cNvSpPr/>
          <p:nvPr/>
        </p:nvSpPr>
        <p:spPr>
          <a:xfrm>
            <a:off x="436130" y="6102292"/>
            <a:ext cx="319829" cy="319829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93" name="Google Shape;893;p83" title="idcfcd208495d565ef66e7dff9f98764daoriginal (2).jpg"/>
          <p:cNvPicPr preferRelativeResize="0"/>
          <p:nvPr/>
        </p:nvPicPr>
        <p:blipFill rotWithShape="1">
          <a:blip r:embed="rId3">
            <a:alphaModFix/>
          </a:blip>
          <a:srcRect b="2854" l="2072" r="1986" t="3267"/>
          <a:stretch/>
        </p:blipFill>
        <p:spPr>
          <a:xfrm>
            <a:off x="7848950" y="3247200"/>
            <a:ext cx="4160075" cy="2556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894" name="Google Shape;894;p83" title="Statue.jpg"/>
          <p:cNvPicPr preferRelativeResize="0"/>
          <p:nvPr/>
        </p:nvPicPr>
        <p:blipFill rotWithShape="1">
          <a:blip r:embed="rId4">
            <a:alphaModFix/>
          </a:blip>
          <a:srcRect b="0" l="0" r="0" t="2200"/>
          <a:stretch/>
        </p:blipFill>
        <p:spPr>
          <a:xfrm>
            <a:off x="4781575" y="296875"/>
            <a:ext cx="2827637" cy="6356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5" name="Google Shape;895;p83"/>
          <p:cNvPicPr preferRelativeResize="0"/>
          <p:nvPr/>
        </p:nvPicPr>
        <p:blipFill rotWithShape="1">
          <a:blip r:embed="rId5">
            <a:alphaModFix/>
          </a:blip>
          <a:srcRect b="0" l="5285" r="0" t="9041"/>
          <a:stretch/>
        </p:blipFill>
        <p:spPr>
          <a:xfrm>
            <a:off x="7848950" y="296875"/>
            <a:ext cx="4160077" cy="2758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96" name="Google Shape;896;p8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0850" y="296875"/>
            <a:ext cx="4350993" cy="3263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7" name="Google Shape;897;p83"/>
          <p:cNvPicPr preferRelativeResize="0"/>
          <p:nvPr/>
        </p:nvPicPr>
        <p:blipFill rotWithShape="1">
          <a:blip r:embed="rId7">
            <a:alphaModFix/>
          </a:blip>
          <a:srcRect b="0" l="31680" r="0" t="0"/>
          <a:stretch/>
        </p:blipFill>
        <p:spPr>
          <a:xfrm>
            <a:off x="190857" y="3751832"/>
            <a:ext cx="4350987" cy="2051617"/>
          </a:xfrm>
          <a:prstGeom prst="rect">
            <a:avLst/>
          </a:prstGeom>
          <a:noFill/>
          <a:ln>
            <a:noFill/>
          </a:ln>
        </p:spPr>
      </p:pic>
      <p:sp>
        <p:nvSpPr>
          <p:cNvPr id="898" name="Google Shape;898;p83"/>
          <p:cNvSpPr/>
          <p:nvPr/>
        </p:nvSpPr>
        <p:spPr>
          <a:xfrm>
            <a:off x="436130" y="6101412"/>
            <a:ext cx="319829" cy="319829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9" name="Google Shape;899;p83"/>
          <p:cNvSpPr txBox="1"/>
          <p:nvPr/>
        </p:nvSpPr>
        <p:spPr>
          <a:xfrm>
            <a:off x="1769025" y="5878250"/>
            <a:ext cx="28275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FROM MANCHESTER</a:t>
            </a:r>
            <a:endParaRPr sz="2200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900" name="Google Shape;900;p83"/>
          <p:cNvSpPr txBox="1"/>
          <p:nvPr/>
        </p:nvSpPr>
        <p:spPr>
          <a:xfrm>
            <a:off x="9181525" y="5878250"/>
            <a:ext cx="28275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TO GHENT</a:t>
            </a:r>
            <a:endParaRPr sz="2200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04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84"/>
          <p:cNvSpPr txBox="1"/>
          <p:nvPr/>
        </p:nvSpPr>
        <p:spPr>
          <a:xfrm>
            <a:off x="408000" y="492150"/>
            <a:ext cx="3559500" cy="60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GHENT: A GLOBAL TECHNOLOGY CITY</a:t>
            </a:r>
            <a:endParaRPr b="1" sz="2600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10th Globally</a:t>
            </a:r>
            <a:endParaRPr sz="2200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4th in Europe</a:t>
            </a:r>
            <a:endParaRPr sz="2200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€61bn Technology Sector</a:t>
            </a:r>
            <a:endParaRPr sz="2200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pic>
        <p:nvPicPr>
          <p:cNvPr id="906" name="Google Shape;906;p84" title="eduard-delputte-lbJ_tNl9Ees-unsplash.jpg"/>
          <p:cNvPicPr preferRelativeResize="0"/>
          <p:nvPr/>
        </p:nvPicPr>
        <p:blipFill rotWithShape="1">
          <a:blip r:embed="rId3">
            <a:alphaModFix/>
          </a:blip>
          <a:srcRect b="15717" l="0" r="0" t="21740"/>
          <a:stretch/>
        </p:blipFill>
        <p:spPr>
          <a:xfrm>
            <a:off x="4339453" y="238125"/>
            <a:ext cx="7653285" cy="6381752"/>
          </a:xfrm>
          <a:prstGeom prst="rect">
            <a:avLst/>
          </a:prstGeom>
          <a:noFill/>
          <a:ln>
            <a:noFill/>
          </a:ln>
        </p:spPr>
      </p:pic>
      <p:sp>
        <p:nvSpPr>
          <p:cNvPr id="907" name="Google Shape;907;p84"/>
          <p:cNvSpPr/>
          <p:nvPr/>
        </p:nvSpPr>
        <p:spPr>
          <a:xfrm>
            <a:off x="436130" y="6101412"/>
            <a:ext cx="319829" cy="319829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2" name="Google Shape;912;p85" title="iStock-1465664516.jpg"/>
          <p:cNvPicPr preferRelativeResize="0"/>
          <p:nvPr/>
        </p:nvPicPr>
        <p:blipFill rotWithShape="1">
          <a:blip r:embed="rId3">
            <a:alphaModFix/>
          </a:blip>
          <a:srcRect b="10056" l="19759" r="5081" t="6213"/>
          <a:stretch/>
        </p:blipFill>
        <p:spPr>
          <a:xfrm>
            <a:off x="4337660" y="206075"/>
            <a:ext cx="7653299" cy="6381749"/>
          </a:xfrm>
          <a:prstGeom prst="rect">
            <a:avLst/>
          </a:prstGeom>
          <a:noFill/>
          <a:ln>
            <a:noFill/>
          </a:ln>
        </p:spPr>
      </p:pic>
      <p:sp>
        <p:nvSpPr>
          <p:cNvPr id="913" name="Google Shape;913;p85"/>
          <p:cNvSpPr txBox="1"/>
          <p:nvPr/>
        </p:nvSpPr>
        <p:spPr>
          <a:xfrm>
            <a:off x="408000" y="492150"/>
            <a:ext cx="3197700" cy="60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MANCHESTER: </a:t>
            </a:r>
            <a:r>
              <a:rPr b="1" lang="en-GB" sz="26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FROM INDUSTRIAL CITY TO TECH POWERHOUSE</a:t>
            </a:r>
            <a:endParaRPr b="1" sz="2600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100K city-centre residents</a:t>
            </a:r>
            <a:endParaRPr sz="2000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50% graduate retention rate</a:t>
            </a:r>
            <a:endParaRPr sz="2000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UK’s most livable city</a:t>
            </a:r>
            <a:endParaRPr sz="2000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0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Europe’s fastest growing tech city </a:t>
            </a:r>
            <a:endParaRPr sz="2000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914" name="Google Shape;914;p85"/>
          <p:cNvSpPr/>
          <p:nvPr/>
        </p:nvSpPr>
        <p:spPr>
          <a:xfrm>
            <a:off x="436130" y="6101412"/>
            <a:ext cx="319829" cy="319829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19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0" name="Google Shape;920;p86" title="JLO_6C0A8302.jpg"/>
          <p:cNvPicPr preferRelativeResize="0"/>
          <p:nvPr/>
        </p:nvPicPr>
        <p:blipFill rotWithShape="1">
          <a:blip r:embed="rId3">
            <a:alphaModFix/>
          </a:blip>
          <a:srcRect b="0" l="8229" r="6236" t="0"/>
          <a:stretch/>
        </p:blipFill>
        <p:spPr>
          <a:xfrm>
            <a:off x="4016885" y="3732925"/>
            <a:ext cx="3682063" cy="2869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21" name="Google Shape;921;p86" title="UoM - UoM Graduation 2022 Oxford Road CorridorCREDIT Ben Williams.jpg"/>
          <p:cNvPicPr preferRelativeResize="0"/>
          <p:nvPr/>
        </p:nvPicPr>
        <p:blipFill rotWithShape="1">
          <a:blip r:embed="rId4">
            <a:alphaModFix/>
          </a:blip>
          <a:srcRect b="0" l="20995" r="3941" t="0"/>
          <a:stretch/>
        </p:blipFill>
        <p:spPr>
          <a:xfrm>
            <a:off x="8025550" y="3694829"/>
            <a:ext cx="3832049" cy="2869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2" name="Google Shape;922;p86" title="Bruntwood-AIBias-July2024-041.jpeg"/>
          <p:cNvPicPr preferRelativeResize="0"/>
          <p:nvPr/>
        </p:nvPicPr>
        <p:blipFill rotWithShape="1">
          <a:blip r:embed="rId5">
            <a:alphaModFix/>
          </a:blip>
          <a:srcRect b="9116" l="0" r="0" t="0"/>
          <a:stretch/>
        </p:blipFill>
        <p:spPr>
          <a:xfrm>
            <a:off x="262579" y="281625"/>
            <a:ext cx="5170647" cy="3134301"/>
          </a:xfrm>
          <a:prstGeom prst="rect">
            <a:avLst/>
          </a:prstGeom>
          <a:noFill/>
          <a:ln>
            <a:noFill/>
          </a:ln>
        </p:spPr>
      </p:pic>
      <p:sp>
        <p:nvSpPr>
          <p:cNvPr id="923" name="Google Shape;923;p86"/>
          <p:cNvSpPr/>
          <p:nvPr/>
        </p:nvSpPr>
        <p:spPr>
          <a:xfrm>
            <a:off x="436130" y="6101412"/>
            <a:ext cx="319829" cy="319829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4" name="Google Shape;924;p86" title="DSC_9602-2.jpg"/>
          <p:cNvPicPr preferRelativeResize="0"/>
          <p:nvPr/>
        </p:nvPicPr>
        <p:blipFill rotWithShape="1">
          <a:blip r:embed="rId6">
            <a:alphaModFix/>
          </a:blip>
          <a:srcRect b="9116" l="0" r="0" t="0"/>
          <a:stretch/>
        </p:blipFill>
        <p:spPr>
          <a:xfrm>
            <a:off x="5703750" y="290562"/>
            <a:ext cx="2288850" cy="3116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25" name="Google Shape;925;p86" title="Sci Tech slide image_big.jpg"/>
          <p:cNvPicPr preferRelativeResize="0"/>
          <p:nvPr/>
        </p:nvPicPr>
        <p:blipFill rotWithShape="1">
          <a:blip r:embed="rId7">
            <a:alphaModFix/>
          </a:blip>
          <a:srcRect b="0" l="0" r="22935" t="0"/>
          <a:stretch/>
        </p:blipFill>
        <p:spPr>
          <a:xfrm>
            <a:off x="8270620" y="299475"/>
            <a:ext cx="3606031" cy="311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6" name="Google Shape;926;p86" title="4002 Manchester 0755.jpg"/>
          <p:cNvPicPr preferRelativeResize="0"/>
          <p:nvPr/>
        </p:nvPicPr>
        <p:blipFill rotWithShape="1">
          <a:blip r:embed="rId8">
            <a:alphaModFix/>
          </a:blip>
          <a:srcRect b="0" l="49468" r="5057" t="10985"/>
          <a:stretch/>
        </p:blipFill>
        <p:spPr>
          <a:xfrm>
            <a:off x="1466785" y="3751975"/>
            <a:ext cx="2199265" cy="28692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p87"/>
          <p:cNvSpPr/>
          <p:nvPr/>
        </p:nvSpPr>
        <p:spPr>
          <a:xfrm>
            <a:off x="436130" y="6101412"/>
            <a:ext cx="319829" cy="319829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3" name="Google Shape;933;p87"/>
          <p:cNvSpPr txBox="1"/>
          <p:nvPr/>
        </p:nvSpPr>
        <p:spPr>
          <a:xfrm>
            <a:off x="408000" y="492150"/>
            <a:ext cx="3197700" cy="60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ENGINEERED SERENDIPITY</a:t>
            </a:r>
            <a:endParaRPr b="1" sz="2600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2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Meet </a:t>
            </a:r>
            <a:endParaRPr sz="2200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2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Connect</a:t>
            </a:r>
            <a:endParaRPr sz="2200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2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Collaborate</a:t>
            </a:r>
            <a:endParaRPr sz="2200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2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Innovate</a:t>
            </a:r>
            <a:endParaRPr sz="2200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pic>
        <p:nvPicPr>
          <p:cNvPr id="934" name="Google Shape;934;p87" title="2026-07-22-Sister-Summer-Party-(©FionaFinchett)-198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05729" y="343600"/>
            <a:ext cx="4115874" cy="6170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35" name="Google Shape;935;p87" title="2026-04-30-Sister-The-Future-of-Regional-Innovation-Report-Launch-(©FionaFinchett)-2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91475" y="343600"/>
            <a:ext cx="3996652" cy="2665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36" name="Google Shape;936;p87" title="2025-09-29-Sister-Social-Value-(©FionaFinchett)-39.jpg"/>
          <p:cNvPicPr preferRelativeResize="0"/>
          <p:nvPr/>
        </p:nvPicPr>
        <p:blipFill rotWithShape="1">
          <a:blip r:embed="rId5">
            <a:alphaModFix/>
          </a:blip>
          <a:srcRect b="0" l="5577" r="11187" t="0"/>
          <a:stretch/>
        </p:blipFill>
        <p:spPr>
          <a:xfrm>
            <a:off x="7929575" y="3322950"/>
            <a:ext cx="3996652" cy="3202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p88"/>
          <p:cNvSpPr/>
          <p:nvPr/>
        </p:nvSpPr>
        <p:spPr>
          <a:xfrm>
            <a:off x="10702050" y="5371650"/>
            <a:ext cx="1300800" cy="1256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943" name="Google Shape;943;p88"/>
          <p:cNvSpPr txBox="1"/>
          <p:nvPr>
            <p:ph idx="1" type="body"/>
          </p:nvPr>
        </p:nvSpPr>
        <p:spPr>
          <a:xfrm>
            <a:off x="436125" y="455200"/>
            <a:ext cx="3735000" cy="235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600"/>
              <a:t>FROM ACADEMIC CAMPUS TO GLOBAL INNOVATION DISTRICT</a:t>
            </a:r>
            <a:endParaRPr sz="2600"/>
          </a:p>
        </p:txBody>
      </p:sp>
      <p:sp>
        <p:nvSpPr>
          <p:cNvPr id="944" name="Google Shape;944;p88"/>
          <p:cNvSpPr/>
          <p:nvPr/>
        </p:nvSpPr>
        <p:spPr>
          <a:xfrm>
            <a:off x="436130" y="6102292"/>
            <a:ext cx="319829" cy="319829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45" name="Google Shape;945;p88" title="Sister Aerial - Purple Shaded - Medium.png"/>
          <p:cNvPicPr preferRelativeResize="0"/>
          <p:nvPr/>
        </p:nvPicPr>
        <p:blipFill rotWithShape="1">
          <a:blip r:embed="rId3">
            <a:alphaModFix/>
          </a:blip>
          <a:srcRect b="7416" l="15506" r="12308" t="1700"/>
          <a:stretch/>
        </p:blipFill>
        <p:spPr>
          <a:xfrm>
            <a:off x="4293075" y="226800"/>
            <a:ext cx="7633577" cy="6404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46" name="Google Shape;946;p88" title="SISTER_Logo_WHT_RGB_256px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21875" y="3737725"/>
            <a:ext cx="806325" cy="806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ack and white logo&#10;&#10;Description automatically generated" id="947" name="Google Shape;947;p88"/>
          <p:cNvPicPr preferRelativeResize="0"/>
          <p:nvPr/>
        </p:nvPicPr>
        <p:blipFill rotWithShape="1">
          <a:blip r:embed="rId5">
            <a:alphaModFix/>
          </a:blip>
          <a:srcRect b="0" l="31034" r="0" t="0"/>
          <a:stretch/>
        </p:blipFill>
        <p:spPr>
          <a:xfrm>
            <a:off x="234951" y="4313500"/>
            <a:ext cx="3634832" cy="125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5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52" name="Google Shape;952;p89"/>
          <p:cNvCxnSpPr/>
          <p:nvPr/>
        </p:nvCxnSpPr>
        <p:spPr>
          <a:xfrm>
            <a:off x="2156186" y="1609800"/>
            <a:ext cx="0" cy="4344600"/>
          </a:xfrm>
          <a:prstGeom prst="straightConnector1">
            <a:avLst/>
          </a:prstGeom>
          <a:noFill/>
          <a:ln cap="flat" cmpd="sng" w="89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953" name="Google Shape;953;p89"/>
          <p:cNvSpPr txBox="1"/>
          <p:nvPr>
            <p:ph type="ctrTitle"/>
          </p:nvPr>
        </p:nvSpPr>
        <p:spPr>
          <a:xfrm>
            <a:off x="407978" y="224375"/>
            <a:ext cx="31461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lang="en-GB" sz="26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SISTER MASTERPLAN</a:t>
            </a:r>
            <a:endParaRPr b="1" sz="2600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cxnSp>
        <p:nvCxnSpPr>
          <p:cNvPr id="954" name="Google Shape;954;p89"/>
          <p:cNvCxnSpPr/>
          <p:nvPr/>
        </p:nvCxnSpPr>
        <p:spPr>
          <a:xfrm>
            <a:off x="421428" y="2720096"/>
            <a:ext cx="3456000" cy="0"/>
          </a:xfrm>
          <a:prstGeom prst="straightConnector1">
            <a:avLst/>
          </a:prstGeom>
          <a:noFill/>
          <a:ln cap="flat" cmpd="sng" w="89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955" name="Google Shape;955;p89"/>
          <p:cNvCxnSpPr/>
          <p:nvPr/>
        </p:nvCxnSpPr>
        <p:spPr>
          <a:xfrm>
            <a:off x="421428" y="3859262"/>
            <a:ext cx="3456000" cy="0"/>
          </a:xfrm>
          <a:prstGeom prst="straightConnector1">
            <a:avLst/>
          </a:prstGeom>
          <a:noFill/>
          <a:ln cap="flat" cmpd="sng" w="89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956" name="Google Shape;956;p89"/>
          <p:cNvCxnSpPr/>
          <p:nvPr/>
        </p:nvCxnSpPr>
        <p:spPr>
          <a:xfrm>
            <a:off x="421428" y="4983506"/>
            <a:ext cx="3456000" cy="0"/>
          </a:xfrm>
          <a:prstGeom prst="straightConnector1">
            <a:avLst/>
          </a:prstGeom>
          <a:noFill/>
          <a:ln cap="flat" cmpd="sng" w="89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957" name="Google Shape;957;p89"/>
          <p:cNvSpPr txBox="1"/>
          <p:nvPr>
            <p:ph idx="1" type="body"/>
          </p:nvPr>
        </p:nvSpPr>
        <p:spPr>
          <a:xfrm>
            <a:off x="421429" y="1692433"/>
            <a:ext cx="16254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72"/>
              <a:buNone/>
            </a:pPr>
            <a:r>
              <a:rPr b="1" lang="en-GB" sz="1404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4M sq ft</a:t>
            </a:r>
            <a:r>
              <a:rPr lang="en-GB" sz="1404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 </a:t>
            </a:r>
            <a:endParaRPr sz="1404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72"/>
              <a:buNone/>
            </a:pPr>
            <a:r>
              <a:rPr lang="en-GB" sz="1404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new city neighbourhood</a:t>
            </a:r>
            <a:endParaRPr sz="1404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958" name="Google Shape;958;p89"/>
          <p:cNvSpPr txBox="1"/>
          <p:nvPr/>
        </p:nvSpPr>
        <p:spPr>
          <a:xfrm>
            <a:off x="421429" y="2872214"/>
            <a:ext cx="14958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72"/>
              <a:buFont typeface="Arial"/>
              <a:buNone/>
            </a:pPr>
            <a:r>
              <a:rPr lang="en-GB" sz="1404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More than </a:t>
            </a:r>
            <a:r>
              <a:rPr b="1" lang="en-GB" sz="1404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10,000 new jobs</a:t>
            </a:r>
            <a:endParaRPr sz="1404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959" name="Google Shape;959;p89"/>
          <p:cNvSpPr txBox="1"/>
          <p:nvPr/>
        </p:nvSpPr>
        <p:spPr>
          <a:xfrm>
            <a:off x="2305417" y="1692425"/>
            <a:ext cx="1495800" cy="12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72"/>
              <a:buFont typeface="Arial"/>
              <a:buNone/>
            </a:pPr>
            <a:r>
              <a:rPr lang="en-GB" sz="1404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Over </a:t>
            </a:r>
            <a:r>
              <a:rPr b="1" lang="en-GB" sz="1404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2M sq ft</a:t>
            </a:r>
            <a:r>
              <a:rPr lang="en-GB" sz="1404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 commercial space</a:t>
            </a:r>
            <a:endParaRPr sz="1404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960" name="Google Shape;960;p89"/>
          <p:cNvSpPr txBox="1"/>
          <p:nvPr/>
        </p:nvSpPr>
        <p:spPr>
          <a:xfrm>
            <a:off x="2305025" y="2872214"/>
            <a:ext cx="14958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72"/>
              <a:buFont typeface="Arial"/>
              <a:buNone/>
            </a:pPr>
            <a:r>
              <a:rPr lang="en-GB" sz="1404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Over </a:t>
            </a:r>
            <a:r>
              <a:rPr b="1" lang="en-GB" sz="1404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1,500</a:t>
            </a:r>
            <a:r>
              <a:rPr lang="en-GB" sz="1404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 </a:t>
            </a:r>
            <a:endParaRPr sz="1404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72"/>
              <a:buFont typeface="Arial"/>
              <a:buNone/>
            </a:pPr>
            <a:r>
              <a:rPr lang="en-GB" sz="1404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new homes</a:t>
            </a:r>
            <a:endParaRPr sz="1404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961" name="Google Shape;961;p89"/>
          <p:cNvSpPr txBox="1"/>
          <p:nvPr/>
        </p:nvSpPr>
        <p:spPr>
          <a:xfrm>
            <a:off x="421429" y="4011380"/>
            <a:ext cx="14958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72"/>
              <a:buFont typeface="Arial"/>
              <a:buNone/>
            </a:pPr>
            <a:r>
              <a:rPr lang="en-GB" sz="1404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A new civic square for </a:t>
            </a:r>
            <a:r>
              <a:rPr b="1" lang="en-GB" sz="1404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city-wide</a:t>
            </a:r>
            <a:r>
              <a:rPr lang="en-GB" sz="1404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 event</a:t>
            </a:r>
            <a:r>
              <a:rPr lang="en-GB" sz="1404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s</a:t>
            </a:r>
            <a:endParaRPr sz="1404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962" name="Google Shape;962;p89"/>
          <p:cNvSpPr txBox="1"/>
          <p:nvPr/>
        </p:nvSpPr>
        <p:spPr>
          <a:xfrm>
            <a:off x="2305019" y="4011397"/>
            <a:ext cx="1495800" cy="6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72"/>
              <a:buFont typeface="Arial"/>
              <a:buNone/>
            </a:pPr>
            <a:r>
              <a:rPr b="1" lang="en-GB" sz="1404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Reviving</a:t>
            </a:r>
            <a:r>
              <a:rPr lang="en-GB" sz="1404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 historic buildings</a:t>
            </a:r>
            <a:endParaRPr sz="1591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963" name="Google Shape;963;p89"/>
          <p:cNvSpPr txBox="1"/>
          <p:nvPr/>
        </p:nvSpPr>
        <p:spPr>
          <a:xfrm>
            <a:off x="2305019" y="5135630"/>
            <a:ext cx="1495800" cy="10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72"/>
              <a:buFont typeface="Arial"/>
              <a:buNone/>
            </a:pPr>
            <a:r>
              <a:rPr b="1" lang="en-GB" sz="1404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Revitalised </a:t>
            </a:r>
            <a:r>
              <a:rPr b="1" lang="en-GB" sz="1404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green spaces </a:t>
            </a:r>
            <a:endParaRPr sz="1591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pic>
        <p:nvPicPr>
          <p:cNvPr descr="A map of a city&#10;&#10;Description automatically generated" id="964" name="Google Shape;964;p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36075" y="1035050"/>
            <a:ext cx="7587816" cy="47996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ue outline of a map&#10;&#10;Description automatically generated" id="965" name="Google Shape;965;p8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01510" y="1303449"/>
            <a:ext cx="3687681" cy="357702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yellow object with a black background&#10;&#10;Description automatically generated" id="966" name="Google Shape;966;p8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17135" y="2043586"/>
            <a:ext cx="5449116" cy="26166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rown rectangle with black background&#10;&#10;Description automatically generated" id="967" name="Google Shape;967;p8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20441" y="1553174"/>
            <a:ext cx="1153756" cy="13467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reen and black logo&#10;&#10;Description automatically generated" id="968" name="Google Shape;968;p8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77397" y="2118378"/>
            <a:ext cx="4772492" cy="31503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69" name="Google Shape;969;p89"/>
          <p:cNvGrpSpPr/>
          <p:nvPr/>
        </p:nvGrpSpPr>
        <p:grpSpPr>
          <a:xfrm>
            <a:off x="9848041" y="5055639"/>
            <a:ext cx="1819505" cy="699659"/>
            <a:chOff x="9958316" y="5531949"/>
            <a:chExt cx="1774954" cy="682528"/>
          </a:xfrm>
        </p:grpSpPr>
        <p:sp>
          <p:nvSpPr>
            <p:cNvPr id="970" name="Google Shape;970;p89"/>
            <p:cNvSpPr/>
            <p:nvPr/>
          </p:nvSpPr>
          <p:spPr>
            <a:xfrm>
              <a:off x="9958316" y="5537408"/>
              <a:ext cx="113700" cy="113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6850" lIns="93725" spcFirstLastPara="1" rIns="93725" wrap="square" tIns="468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45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endParaRPr>
            </a:p>
          </p:txBody>
        </p:sp>
        <p:sp>
          <p:nvSpPr>
            <p:cNvPr id="971" name="Google Shape;971;p89"/>
            <p:cNvSpPr/>
            <p:nvPr/>
          </p:nvSpPr>
          <p:spPr>
            <a:xfrm>
              <a:off x="9958316" y="5714164"/>
              <a:ext cx="113700" cy="1137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6850" lIns="93725" spcFirstLastPara="1" rIns="93725" wrap="square" tIns="468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45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endParaRPr>
            </a:p>
          </p:txBody>
        </p:sp>
        <p:sp>
          <p:nvSpPr>
            <p:cNvPr id="972" name="Google Shape;972;p89"/>
            <p:cNvSpPr/>
            <p:nvPr/>
          </p:nvSpPr>
          <p:spPr>
            <a:xfrm>
              <a:off x="9958316" y="5895469"/>
              <a:ext cx="113700" cy="1137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6850" lIns="93725" spcFirstLastPara="1" rIns="93725" wrap="square" tIns="468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45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endParaRPr>
            </a:p>
          </p:txBody>
        </p:sp>
        <p:sp>
          <p:nvSpPr>
            <p:cNvPr id="973" name="Google Shape;973;p89"/>
            <p:cNvSpPr/>
            <p:nvPr/>
          </p:nvSpPr>
          <p:spPr>
            <a:xfrm>
              <a:off x="9958316" y="6069555"/>
              <a:ext cx="113700" cy="1137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6850" lIns="93725" spcFirstLastPara="1" rIns="93725" wrap="square" tIns="468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45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endParaRPr>
            </a:p>
          </p:txBody>
        </p:sp>
        <p:sp>
          <p:nvSpPr>
            <p:cNvPr id="974" name="Google Shape;974;p89"/>
            <p:cNvSpPr txBox="1"/>
            <p:nvPr/>
          </p:nvSpPr>
          <p:spPr>
            <a:xfrm>
              <a:off x="10134570" y="5531949"/>
              <a:ext cx="1598700" cy="13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005"/>
                <a:buFont typeface="Arial"/>
                <a:buNone/>
              </a:pPr>
              <a:r>
                <a:rPr lang="en-GB" sz="718">
                  <a:solidFill>
                    <a:schemeClr val="dk1"/>
                  </a:solidFill>
                  <a:latin typeface="JetBrains Mono"/>
                  <a:ea typeface="JetBrains Mono"/>
                  <a:cs typeface="JetBrains Mono"/>
                  <a:sym typeface="JetBrains Mono"/>
                </a:rPr>
                <a:t>OFFICE, LAB, RETAIL &amp; LEISURE</a:t>
              </a:r>
              <a:endParaRPr sz="1435">
                <a:latin typeface="JetBrains Mono"/>
                <a:ea typeface="JetBrains Mono"/>
                <a:cs typeface="JetBrains Mono"/>
                <a:sym typeface="JetBrains Mono"/>
              </a:endParaRPr>
            </a:p>
          </p:txBody>
        </p:sp>
        <p:sp>
          <p:nvSpPr>
            <p:cNvPr id="975" name="Google Shape;975;p89"/>
            <p:cNvSpPr txBox="1"/>
            <p:nvPr/>
          </p:nvSpPr>
          <p:spPr>
            <a:xfrm>
              <a:off x="10134570" y="5708641"/>
              <a:ext cx="1598700" cy="13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005"/>
                <a:buFont typeface="Arial"/>
                <a:buNone/>
              </a:pPr>
              <a:r>
                <a:rPr lang="en-GB" sz="718">
                  <a:solidFill>
                    <a:schemeClr val="dk1"/>
                  </a:solidFill>
                  <a:latin typeface="JetBrains Mono"/>
                  <a:ea typeface="JetBrains Mono"/>
                  <a:cs typeface="JetBrains Mono"/>
                  <a:sym typeface="JetBrains Mono"/>
                </a:rPr>
                <a:t>RESIDENTIAL </a:t>
              </a:r>
              <a:endParaRPr sz="1435">
                <a:latin typeface="JetBrains Mono"/>
                <a:ea typeface="JetBrains Mono"/>
                <a:cs typeface="JetBrains Mono"/>
                <a:sym typeface="JetBrains Mono"/>
              </a:endParaRPr>
            </a:p>
          </p:txBody>
        </p:sp>
        <p:sp>
          <p:nvSpPr>
            <p:cNvPr id="976" name="Google Shape;976;p89"/>
            <p:cNvSpPr txBox="1"/>
            <p:nvPr/>
          </p:nvSpPr>
          <p:spPr>
            <a:xfrm>
              <a:off x="10134570" y="5892978"/>
              <a:ext cx="1598700" cy="13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005"/>
                <a:buFont typeface="Arial"/>
                <a:buNone/>
              </a:pPr>
              <a:r>
                <a:rPr lang="en-GB" sz="718">
                  <a:solidFill>
                    <a:schemeClr val="dk1"/>
                  </a:solidFill>
                  <a:latin typeface="JetBrains Mono"/>
                  <a:ea typeface="JetBrains Mono"/>
                  <a:cs typeface="JetBrains Mono"/>
                  <a:sym typeface="JetBrains Mono"/>
                </a:rPr>
                <a:t>HOTEL/RESIDENTIAL  </a:t>
              </a:r>
              <a:endParaRPr sz="1435">
                <a:latin typeface="JetBrains Mono"/>
                <a:ea typeface="JetBrains Mono"/>
                <a:cs typeface="JetBrains Mono"/>
                <a:sym typeface="JetBrains Mono"/>
              </a:endParaRPr>
            </a:p>
          </p:txBody>
        </p:sp>
        <p:sp>
          <p:nvSpPr>
            <p:cNvPr id="977" name="Google Shape;977;p89"/>
            <p:cNvSpPr txBox="1"/>
            <p:nvPr/>
          </p:nvSpPr>
          <p:spPr>
            <a:xfrm>
              <a:off x="10134570" y="6080677"/>
              <a:ext cx="1598700" cy="13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005"/>
                <a:buFont typeface="Arial"/>
                <a:buNone/>
              </a:pPr>
              <a:r>
                <a:rPr lang="en-GB" sz="718">
                  <a:solidFill>
                    <a:schemeClr val="dk1"/>
                  </a:solidFill>
                  <a:latin typeface="JetBrains Mono"/>
                  <a:ea typeface="JetBrains Mono"/>
                  <a:cs typeface="JetBrains Mono"/>
                  <a:sym typeface="JetBrains Mono"/>
                </a:rPr>
                <a:t>PUBLIC REALM</a:t>
              </a:r>
              <a:endParaRPr sz="1435">
                <a:latin typeface="JetBrains Mono"/>
                <a:ea typeface="JetBrains Mono"/>
                <a:cs typeface="JetBrains Mono"/>
                <a:sym typeface="JetBrains Mono"/>
              </a:endParaRPr>
            </a:p>
          </p:txBody>
        </p:sp>
      </p:grpSp>
      <p:sp>
        <p:nvSpPr>
          <p:cNvPr id="978" name="Google Shape;978;p89"/>
          <p:cNvSpPr txBox="1"/>
          <p:nvPr/>
        </p:nvSpPr>
        <p:spPr>
          <a:xfrm>
            <a:off x="421425" y="5150559"/>
            <a:ext cx="1495800" cy="9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72"/>
              <a:buFont typeface="Arial"/>
              <a:buNone/>
            </a:pPr>
            <a:r>
              <a:rPr lang="en-GB" sz="1404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9 acres of public realm</a:t>
            </a:r>
            <a:endParaRPr sz="1404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979" name="Google Shape;979;p89"/>
          <p:cNvSpPr/>
          <p:nvPr/>
        </p:nvSpPr>
        <p:spPr>
          <a:xfrm>
            <a:off x="436130" y="6101412"/>
            <a:ext cx="319829" cy="319829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3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4" name="Google Shape;984;p90" title="Sister Manifesto Video_(compressed)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5" name="Google Shape;985;p90" title="MASTER - 776-Bruntwood-ID Manchester-MASTER.mp4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89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p91"/>
          <p:cNvSpPr/>
          <p:nvPr/>
        </p:nvSpPr>
        <p:spPr>
          <a:xfrm>
            <a:off x="436130" y="6102292"/>
            <a:ext cx="319829" cy="319829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91" name="Google Shape;991;p91" title="Sackville 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16926" y="273923"/>
            <a:ext cx="4470026" cy="298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2" name="Google Shape;992;p91" title="Vimto Park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19006" y="3550535"/>
            <a:ext cx="4465870" cy="298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3" name="Google Shape;993;p91" title="1000154345.jpg"/>
          <p:cNvPicPr preferRelativeResize="0"/>
          <p:nvPr/>
        </p:nvPicPr>
        <p:blipFill rotWithShape="1">
          <a:blip r:embed="rId5">
            <a:alphaModFix/>
          </a:blip>
          <a:srcRect b="0" l="6055" r="5940" t="0"/>
          <a:stretch/>
        </p:blipFill>
        <p:spPr>
          <a:xfrm>
            <a:off x="257700" y="273925"/>
            <a:ext cx="7009777" cy="3718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94" name="Google Shape;994;p91" title="1000149086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38200" y="4210500"/>
            <a:ext cx="4929275" cy="230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8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9" name="Google Shape;999;p92" title="Copy of Copy of CRUArchive_UMISTRenoldBuilding_5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034" y="138575"/>
            <a:ext cx="4577638" cy="3507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0" name="Google Shape;1000;p92" title="Copy of Copy of CRUArchive_UMISTRenoldBuilding_14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07251" y="176675"/>
            <a:ext cx="2619207" cy="31313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1" name="Google Shape;1001;p92" title="Copy of Copy of CRUArchive_UMISTRenoldBuilding_25.jpg"/>
          <p:cNvPicPr preferRelativeResize="0"/>
          <p:nvPr/>
        </p:nvPicPr>
        <p:blipFill rotWithShape="1">
          <a:blip r:embed="rId5">
            <a:alphaModFix/>
          </a:blip>
          <a:srcRect b="0" l="0" r="3026" t="4653"/>
          <a:stretch/>
        </p:blipFill>
        <p:spPr>
          <a:xfrm>
            <a:off x="7665925" y="3759800"/>
            <a:ext cx="4207724" cy="291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2" name="Google Shape;1002;p92" title="Copy of Copy of CRUArchive_UMISTRenoldBuilding_6.jpg"/>
          <p:cNvPicPr preferRelativeResize="0"/>
          <p:nvPr/>
        </p:nvPicPr>
        <p:blipFill rotWithShape="1">
          <a:blip r:embed="rId6">
            <a:alphaModFix/>
          </a:blip>
          <a:srcRect b="4095" l="0" r="0" t="0"/>
          <a:stretch/>
        </p:blipFill>
        <p:spPr>
          <a:xfrm>
            <a:off x="7656025" y="176675"/>
            <a:ext cx="4303427" cy="336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3" name="Google Shape;1003;p92" title="Copy of Copy of CRUArchive_UMISTRenoldBuilding_16.jpg"/>
          <p:cNvPicPr preferRelativeResize="0"/>
          <p:nvPr/>
        </p:nvPicPr>
        <p:blipFill rotWithShape="1">
          <a:blip r:embed="rId7">
            <a:alphaModFix/>
          </a:blip>
          <a:srcRect b="9016" l="0" r="0" t="0"/>
          <a:stretch/>
        </p:blipFill>
        <p:spPr>
          <a:xfrm>
            <a:off x="2246850" y="3759800"/>
            <a:ext cx="2482825" cy="2785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4" name="Google Shape;1004;p92" title="Copy of Copy of CRUArchive_UMISTRenoldBuilding_15.jpg"/>
          <p:cNvPicPr preferRelativeResize="0"/>
          <p:nvPr/>
        </p:nvPicPr>
        <p:blipFill rotWithShape="1">
          <a:blip r:embed="rId8">
            <a:alphaModFix/>
          </a:blip>
          <a:srcRect b="6899" l="0" r="0" t="0"/>
          <a:stretch/>
        </p:blipFill>
        <p:spPr>
          <a:xfrm>
            <a:off x="4921050" y="3458400"/>
            <a:ext cx="2591601" cy="31314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8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9" name="Google Shape;1009;p93" title="18 Renold 3Z7A7307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667" y="243625"/>
            <a:ext cx="3738952" cy="2497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0" name="Google Shape;1010;p93" title="23 Renold 3Z7A7400.jpg"/>
          <p:cNvPicPr preferRelativeResize="0"/>
          <p:nvPr/>
        </p:nvPicPr>
        <p:blipFill rotWithShape="1">
          <a:blip r:embed="rId4">
            <a:alphaModFix/>
          </a:blip>
          <a:srcRect b="0" l="3652" r="3661" t="0"/>
          <a:stretch/>
        </p:blipFill>
        <p:spPr>
          <a:xfrm>
            <a:off x="4306027" y="3482313"/>
            <a:ext cx="4027377" cy="2899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1" name="Google Shape;1011;p93" title="12 Renold 3Z7A7178.jpg"/>
          <p:cNvPicPr preferRelativeResize="0"/>
          <p:nvPr/>
        </p:nvPicPr>
        <p:blipFill rotWithShape="1">
          <a:blip r:embed="rId5">
            <a:alphaModFix/>
          </a:blip>
          <a:srcRect b="0" l="9425" r="16424" t="0"/>
          <a:stretch/>
        </p:blipFill>
        <p:spPr>
          <a:xfrm>
            <a:off x="8655802" y="3482313"/>
            <a:ext cx="3222034" cy="2899426"/>
          </a:xfrm>
          <a:prstGeom prst="rect">
            <a:avLst/>
          </a:prstGeom>
          <a:noFill/>
          <a:ln>
            <a:noFill/>
          </a:ln>
        </p:spPr>
      </p:pic>
      <p:sp>
        <p:nvSpPr>
          <p:cNvPr id="1012" name="Google Shape;1012;p93"/>
          <p:cNvSpPr/>
          <p:nvPr/>
        </p:nvSpPr>
        <p:spPr>
          <a:xfrm>
            <a:off x="436130" y="6101412"/>
            <a:ext cx="319829" cy="319829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13" name="Google Shape;1013;p93" title="2026-04-30-Sister-The-Future-of-Regional-Innovation-Report-Launch-(©FionaFinchett)-145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4674" y="3006172"/>
            <a:ext cx="3738952" cy="2493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4" name="Google Shape;1014;p93" title="Copy of Venture Cafe Manchester Launch Final Photos-153 (1).jpg"/>
          <p:cNvPicPr preferRelativeResize="0"/>
          <p:nvPr/>
        </p:nvPicPr>
        <p:blipFill rotWithShape="1">
          <a:blip r:embed="rId7">
            <a:alphaModFix/>
          </a:blip>
          <a:srcRect b="0" l="0" r="0" t="15590"/>
          <a:stretch/>
        </p:blipFill>
        <p:spPr>
          <a:xfrm>
            <a:off x="6500850" y="209550"/>
            <a:ext cx="5376973" cy="3024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5" name="Google Shape;1015;p93" title="DSC07194-2.jpg"/>
          <p:cNvPicPr preferRelativeResize="0"/>
          <p:nvPr/>
        </p:nvPicPr>
        <p:blipFill rotWithShape="1">
          <a:blip r:embed="rId8">
            <a:alphaModFix/>
          </a:blip>
          <a:srcRect b="0" l="120" r="7535" t="0"/>
          <a:stretch/>
        </p:blipFill>
        <p:spPr>
          <a:xfrm>
            <a:off x="4306025" y="243625"/>
            <a:ext cx="1864451" cy="30249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19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p94"/>
          <p:cNvSpPr/>
          <p:nvPr/>
        </p:nvSpPr>
        <p:spPr>
          <a:xfrm>
            <a:off x="436130" y="6102292"/>
            <a:ext cx="319829" cy="319829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1" name="Google Shape;1021;p94"/>
          <p:cNvPicPr preferRelativeResize="0"/>
          <p:nvPr/>
        </p:nvPicPr>
        <p:blipFill rotWithShape="1">
          <a:blip r:embed="rId3">
            <a:alphaModFix/>
          </a:blip>
          <a:srcRect b="0" l="16256" r="16652" t="0"/>
          <a:stretch/>
        </p:blipFill>
        <p:spPr>
          <a:xfrm>
            <a:off x="5568100" y="240825"/>
            <a:ext cx="6417201" cy="637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94" title="VC image 3.jpg"/>
          <p:cNvPicPr preferRelativeResize="0"/>
          <p:nvPr/>
        </p:nvPicPr>
        <p:blipFill rotWithShape="1">
          <a:blip r:embed="rId4">
            <a:alphaModFix/>
          </a:blip>
          <a:srcRect b="4205" l="0" r="0" t="0"/>
          <a:stretch/>
        </p:blipFill>
        <p:spPr>
          <a:xfrm>
            <a:off x="1506075" y="4167425"/>
            <a:ext cx="3838276" cy="244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3" name="Google Shape;1023;p94" title="VC image 2.jpg"/>
          <p:cNvPicPr preferRelativeResize="0"/>
          <p:nvPr/>
        </p:nvPicPr>
        <p:blipFill rotWithShape="1">
          <a:blip r:embed="rId5">
            <a:alphaModFix/>
          </a:blip>
          <a:srcRect b="3744" l="0" r="0" t="0"/>
          <a:stretch/>
        </p:blipFill>
        <p:spPr>
          <a:xfrm>
            <a:off x="253150" y="240825"/>
            <a:ext cx="5091200" cy="3675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28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p95"/>
          <p:cNvSpPr/>
          <p:nvPr/>
        </p:nvSpPr>
        <p:spPr>
          <a:xfrm>
            <a:off x="436130" y="6101412"/>
            <a:ext cx="319829" cy="319829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30" name="Google Shape;1030;p95" title="Sister_People_Community_Place_056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127" y="207250"/>
            <a:ext cx="7257748" cy="4812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1" name="Google Shape;1031;p95" title="Sister_People_Community_Place_024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05276" y="217251"/>
            <a:ext cx="4434324" cy="64453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35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Google Shape;1036;p96" title="Illustration of developing proposals for Zone C and Altrincham Street from London Road (looking west).jpg"/>
          <p:cNvPicPr preferRelativeResize="0"/>
          <p:nvPr/>
        </p:nvPicPr>
        <p:blipFill rotWithShape="1">
          <a:blip r:embed="rId3">
            <a:alphaModFix/>
          </a:blip>
          <a:srcRect b="0" l="0" r="0" t="5150"/>
          <a:stretch/>
        </p:blipFill>
        <p:spPr>
          <a:xfrm>
            <a:off x="9222625" y="4571850"/>
            <a:ext cx="2678124" cy="2031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7" name="Google Shape;1037;p96"/>
          <p:cNvPicPr preferRelativeResize="0"/>
          <p:nvPr/>
        </p:nvPicPr>
        <p:blipFill rotWithShape="1">
          <a:blip r:embed="rId4">
            <a:alphaModFix/>
          </a:blip>
          <a:srcRect b="0" l="0" r="9812" t="0"/>
          <a:stretch/>
        </p:blipFill>
        <p:spPr>
          <a:xfrm>
            <a:off x="6689417" y="338675"/>
            <a:ext cx="5211334" cy="4014925"/>
          </a:xfrm>
          <a:prstGeom prst="rect">
            <a:avLst/>
          </a:prstGeom>
          <a:noFill/>
          <a:ln>
            <a:noFill/>
          </a:ln>
        </p:spPr>
      </p:pic>
      <p:sp>
        <p:nvSpPr>
          <p:cNvPr id="1038" name="Google Shape;1038;p96"/>
          <p:cNvSpPr txBox="1"/>
          <p:nvPr/>
        </p:nvSpPr>
        <p:spPr>
          <a:xfrm>
            <a:off x="436125" y="4724249"/>
            <a:ext cx="2678100" cy="5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Landing space for large global organisations </a:t>
            </a:r>
            <a:endParaRPr sz="1800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1039" name="Google Shape;1039;p96"/>
          <p:cNvSpPr txBox="1"/>
          <p:nvPr/>
        </p:nvSpPr>
        <p:spPr>
          <a:xfrm>
            <a:off x="3867563" y="4692626"/>
            <a:ext cx="2215800" cy="5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A launch pad for local, growing start-ups and spin-outs</a:t>
            </a:r>
            <a:endParaRPr sz="1800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1040" name="Google Shape;1040;p96"/>
          <p:cNvSpPr txBox="1"/>
          <p:nvPr/>
        </p:nvSpPr>
        <p:spPr>
          <a:xfrm>
            <a:off x="3867575" y="3557075"/>
            <a:ext cx="2329200" cy="9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Supported by regional funding</a:t>
            </a:r>
            <a:endParaRPr sz="1800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1041" name="Google Shape;1041;p96"/>
          <p:cNvSpPr txBox="1"/>
          <p:nvPr/>
        </p:nvSpPr>
        <p:spPr>
          <a:xfrm>
            <a:off x="436125" y="3557040"/>
            <a:ext cx="2678100" cy="6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Creating a high-functioning regional cluster</a:t>
            </a:r>
            <a:endParaRPr sz="1800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1042" name="Google Shape;1042;p96"/>
          <p:cNvSpPr/>
          <p:nvPr/>
        </p:nvSpPr>
        <p:spPr>
          <a:xfrm>
            <a:off x="436130" y="6101412"/>
            <a:ext cx="319829" cy="319829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3" name="Google Shape;1043;p96"/>
          <p:cNvSpPr txBox="1"/>
          <p:nvPr/>
        </p:nvSpPr>
        <p:spPr>
          <a:xfrm>
            <a:off x="3867563" y="2388179"/>
            <a:ext cx="2095800" cy="37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A new public square</a:t>
            </a:r>
            <a:endParaRPr sz="1800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1044" name="Google Shape;1044;p96"/>
          <p:cNvSpPr txBox="1"/>
          <p:nvPr/>
        </p:nvSpPr>
        <p:spPr>
          <a:xfrm>
            <a:off x="436125" y="2388175"/>
            <a:ext cx="2678100" cy="6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500,000 sq ft office and innovation space</a:t>
            </a:r>
            <a:endParaRPr sz="1800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1045" name="Google Shape;1045;p96"/>
          <p:cNvSpPr txBox="1"/>
          <p:nvPr>
            <p:ph type="ctrTitle"/>
          </p:nvPr>
        </p:nvSpPr>
        <p:spPr>
          <a:xfrm>
            <a:off x="407975" y="224375"/>
            <a:ext cx="6714000" cy="174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lang="en-GB" sz="26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THE NEXT PHASE:</a:t>
            </a:r>
            <a:endParaRPr b="1" sz="2600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lang="en-GB" sz="26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BUILDING A GLOBALLY</a:t>
            </a:r>
            <a:br>
              <a:rPr b="1" lang="en-GB" sz="26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</a:br>
            <a:r>
              <a:rPr b="1" lang="en-GB" sz="26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COMPETITIVE INNOVATION</a:t>
            </a:r>
            <a:br>
              <a:rPr b="1" lang="en-GB" sz="26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</a:br>
            <a:r>
              <a:rPr b="1" lang="en-GB" sz="26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DISTRICT</a:t>
            </a:r>
            <a:endParaRPr b="1" sz="2600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50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Google Shape;1051;p97"/>
          <p:cNvSpPr/>
          <p:nvPr/>
        </p:nvSpPr>
        <p:spPr>
          <a:xfrm>
            <a:off x="436130" y="6101412"/>
            <a:ext cx="319829" cy="319829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52" name="Google Shape;1052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58675" y="224375"/>
            <a:ext cx="4920600" cy="3279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3" name="Google Shape;1053;p97"/>
          <p:cNvPicPr preferRelativeResize="0"/>
          <p:nvPr/>
        </p:nvPicPr>
        <p:blipFill rotWithShape="1">
          <a:blip r:embed="rId4">
            <a:alphaModFix/>
          </a:blip>
          <a:srcRect b="16030" l="0" r="0" t="0"/>
          <a:stretch/>
        </p:blipFill>
        <p:spPr>
          <a:xfrm>
            <a:off x="329100" y="1370800"/>
            <a:ext cx="3454474" cy="4352148"/>
          </a:xfrm>
          <a:prstGeom prst="rect">
            <a:avLst/>
          </a:prstGeom>
          <a:noFill/>
          <a:ln>
            <a:noFill/>
          </a:ln>
        </p:spPr>
      </p:pic>
      <p:sp>
        <p:nvSpPr>
          <p:cNvPr id="1054" name="Google Shape;1054;p97"/>
          <p:cNvSpPr txBox="1"/>
          <p:nvPr>
            <p:ph type="ctrTitle"/>
          </p:nvPr>
        </p:nvSpPr>
        <p:spPr>
          <a:xfrm>
            <a:off x="407975" y="224375"/>
            <a:ext cx="3942600" cy="174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lang="en-GB" sz="26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USE THE PAST TO BUILD THE FUTURE</a:t>
            </a:r>
            <a:r>
              <a:rPr b="1" lang="en-GB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 </a:t>
            </a:r>
            <a:endParaRPr b="1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pic>
        <p:nvPicPr>
          <p:cNvPr id="1055" name="Google Shape;1055;p9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63602" y="3780850"/>
            <a:ext cx="4215673" cy="2810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6" name="Google Shape;1056;p97"/>
          <p:cNvPicPr preferRelativeResize="0"/>
          <p:nvPr/>
        </p:nvPicPr>
        <p:blipFill rotWithShape="1">
          <a:blip r:embed="rId6">
            <a:alphaModFix/>
          </a:blip>
          <a:srcRect b="0" l="0" r="23717" t="0"/>
          <a:stretch/>
        </p:blipFill>
        <p:spPr>
          <a:xfrm>
            <a:off x="4113050" y="3780850"/>
            <a:ext cx="3214362" cy="2810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7" name="Google Shape;1057;p97"/>
          <p:cNvPicPr preferRelativeResize="0"/>
          <p:nvPr/>
        </p:nvPicPr>
        <p:blipFill rotWithShape="1">
          <a:blip r:embed="rId7">
            <a:alphaModFix/>
          </a:blip>
          <a:srcRect b="2446" l="0" r="0" t="13492"/>
          <a:stretch/>
        </p:blipFill>
        <p:spPr>
          <a:xfrm>
            <a:off x="4113050" y="316950"/>
            <a:ext cx="2529049" cy="3187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62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p98"/>
          <p:cNvSpPr/>
          <p:nvPr/>
        </p:nvSpPr>
        <p:spPr>
          <a:xfrm>
            <a:off x="436130" y="6101412"/>
            <a:ext cx="319829" cy="319829"/>
          </a:xfrm>
          <a:custGeom>
            <a:rect b="b" l="l" r="r" t="t"/>
            <a:pathLst>
              <a:path extrusionOk="0" h="533048" w="533048">
                <a:moveTo>
                  <a:pt x="140276" y="533048"/>
                </a:moveTo>
                <a:cubicBezTo>
                  <a:pt x="109331" y="533048"/>
                  <a:pt x="84165" y="507883"/>
                  <a:pt x="84165" y="476938"/>
                </a:cubicBezTo>
                <a:lnTo>
                  <a:pt x="84165" y="140276"/>
                </a:lnTo>
                <a:cubicBezTo>
                  <a:pt x="84165" y="124803"/>
                  <a:pt x="71583" y="112221"/>
                  <a:pt x="56110" y="112221"/>
                </a:cubicBezTo>
                <a:cubicBezTo>
                  <a:pt x="40638" y="112221"/>
                  <a:pt x="28055" y="124803"/>
                  <a:pt x="28055" y="140276"/>
                </a:cubicBezTo>
                <a:lnTo>
                  <a:pt x="28055" y="294579"/>
                </a:lnTo>
                <a:lnTo>
                  <a:pt x="0" y="294579"/>
                </a:lnTo>
                <a:lnTo>
                  <a:pt x="0" y="140276"/>
                </a:lnTo>
                <a:cubicBezTo>
                  <a:pt x="0" y="109331"/>
                  <a:pt x="25165" y="84165"/>
                  <a:pt x="56110" y="84165"/>
                </a:cubicBezTo>
                <a:cubicBezTo>
                  <a:pt x="87055" y="84165"/>
                  <a:pt x="112221" y="109331"/>
                  <a:pt x="112221" y="140276"/>
                </a:cubicBezTo>
                <a:lnTo>
                  <a:pt x="112221" y="476938"/>
                </a:lnTo>
                <a:cubicBezTo>
                  <a:pt x="112221" y="492410"/>
                  <a:pt x="124803" y="504993"/>
                  <a:pt x="140276" y="504993"/>
                </a:cubicBezTo>
                <a:cubicBezTo>
                  <a:pt x="155748" y="504993"/>
                  <a:pt x="168331" y="492410"/>
                  <a:pt x="168331" y="476938"/>
                </a:cubicBezTo>
                <a:lnTo>
                  <a:pt x="168331" y="56110"/>
                </a:lnTo>
                <a:cubicBezTo>
                  <a:pt x="168331" y="25165"/>
                  <a:pt x="193496" y="0"/>
                  <a:pt x="224441" y="0"/>
                </a:cubicBezTo>
                <a:cubicBezTo>
                  <a:pt x="255386" y="0"/>
                  <a:pt x="280552" y="25165"/>
                  <a:pt x="280552" y="56110"/>
                </a:cubicBezTo>
                <a:lnTo>
                  <a:pt x="280552" y="392772"/>
                </a:lnTo>
                <a:cubicBezTo>
                  <a:pt x="280552" y="408245"/>
                  <a:pt x="293134" y="420827"/>
                  <a:pt x="308607" y="420827"/>
                </a:cubicBezTo>
                <a:cubicBezTo>
                  <a:pt x="324079" y="420827"/>
                  <a:pt x="336662" y="408245"/>
                  <a:pt x="336662" y="392772"/>
                </a:cubicBezTo>
                <a:lnTo>
                  <a:pt x="336662" y="140276"/>
                </a:lnTo>
                <a:cubicBezTo>
                  <a:pt x="336662" y="109331"/>
                  <a:pt x="361827" y="84165"/>
                  <a:pt x="392772" y="84165"/>
                </a:cubicBezTo>
                <a:cubicBezTo>
                  <a:pt x="423717" y="84165"/>
                  <a:pt x="448883" y="109331"/>
                  <a:pt x="448883" y="140276"/>
                </a:cubicBezTo>
                <a:lnTo>
                  <a:pt x="448883" y="434869"/>
                </a:lnTo>
                <a:cubicBezTo>
                  <a:pt x="448883" y="450341"/>
                  <a:pt x="461465" y="462924"/>
                  <a:pt x="476938" y="462924"/>
                </a:cubicBezTo>
                <a:cubicBezTo>
                  <a:pt x="492410" y="462924"/>
                  <a:pt x="504993" y="450341"/>
                  <a:pt x="504993" y="434869"/>
                </a:cubicBezTo>
                <a:lnTo>
                  <a:pt x="504993" y="238469"/>
                </a:lnTo>
                <a:lnTo>
                  <a:pt x="533048" y="238469"/>
                </a:lnTo>
                <a:lnTo>
                  <a:pt x="533048" y="434869"/>
                </a:lnTo>
                <a:cubicBezTo>
                  <a:pt x="533048" y="465814"/>
                  <a:pt x="507883" y="490979"/>
                  <a:pt x="476938" y="490979"/>
                </a:cubicBezTo>
                <a:cubicBezTo>
                  <a:pt x="445993" y="490979"/>
                  <a:pt x="420827" y="465814"/>
                  <a:pt x="420827" y="434869"/>
                </a:cubicBezTo>
                <a:lnTo>
                  <a:pt x="420827" y="140276"/>
                </a:lnTo>
                <a:cubicBezTo>
                  <a:pt x="420827" y="124803"/>
                  <a:pt x="408245" y="112221"/>
                  <a:pt x="392772" y="112221"/>
                </a:cubicBezTo>
                <a:cubicBezTo>
                  <a:pt x="377300" y="112221"/>
                  <a:pt x="364717" y="124803"/>
                  <a:pt x="364717" y="140276"/>
                </a:cubicBezTo>
                <a:lnTo>
                  <a:pt x="364717" y="392772"/>
                </a:lnTo>
                <a:cubicBezTo>
                  <a:pt x="364717" y="423717"/>
                  <a:pt x="339552" y="448883"/>
                  <a:pt x="308607" y="448883"/>
                </a:cubicBezTo>
                <a:cubicBezTo>
                  <a:pt x="277662" y="448883"/>
                  <a:pt x="252496" y="423717"/>
                  <a:pt x="252496" y="392772"/>
                </a:cubicBezTo>
                <a:lnTo>
                  <a:pt x="252496" y="56110"/>
                </a:lnTo>
                <a:cubicBezTo>
                  <a:pt x="252496" y="40638"/>
                  <a:pt x="239914" y="28055"/>
                  <a:pt x="224441" y="28055"/>
                </a:cubicBezTo>
                <a:cubicBezTo>
                  <a:pt x="208969" y="28055"/>
                  <a:pt x="196386" y="40638"/>
                  <a:pt x="196386" y="56110"/>
                </a:cubicBezTo>
                <a:lnTo>
                  <a:pt x="196386" y="476938"/>
                </a:lnTo>
                <a:cubicBezTo>
                  <a:pt x="196386" y="507883"/>
                  <a:pt x="171221" y="533048"/>
                  <a:pt x="140276" y="53304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4" name="Google Shape;1064;p98" title="eduard-delputte-lbJ_tNl9Ees-unsplash.jpg"/>
          <p:cNvPicPr preferRelativeResize="0"/>
          <p:nvPr/>
        </p:nvPicPr>
        <p:blipFill rotWithShape="1">
          <a:blip r:embed="rId3">
            <a:alphaModFix/>
          </a:blip>
          <a:srcRect b="15717" l="0" r="912" t="21740"/>
          <a:stretch/>
        </p:blipFill>
        <p:spPr>
          <a:xfrm>
            <a:off x="218975" y="224750"/>
            <a:ext cx="5760000" cy="4847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5" name="Google Shape;1065;p98" title="iStock-1465664516.jpg"/>
          <p:cNvPicPr preferRelativeResize="0"/>
          <p:nvPr/>
        </p:nvPicPr>
        <p:blipFill rotWithShape="1">
          <a:blip r:embed="rId4">
            <a:alphaModFix/>
          </a:blip>
          <a:srcRect b="10056" l="19759" r="5765" t="6213"/>
          <a:stretch/>
        </p:blipFill>
        <p:spPr>
          <a:xfrm>
            <a:off x="6177875" y="224750"/>
            <a:ext cx="5760000" cy="48472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9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99"/>
          <p:cNvSpPr txBox="1"/>
          <p:nvPr/>
        </p:nvSpPr>
        <p:spPr>
          <a:xfrm>
            <a:off x="3886200" y="3121200"/>
            <a:ext cx="4419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THANK YOU</a:t>
            </a:r>
            <a:endParaRPr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ster presentation theme">
  <a:themeElements>
    <a:clrScheme name="Sister Manchester">
      <a:dk1>
        <a:srgbClr val="000000"/>
      </a:dk1>
      <a:lt1>
        <a:srgbClr val="FFFFFF"/>
      </a:lt1>
      <a:dk2>
        <a:srgbClr val="8B4FFD"/>
      </a:dk2>
      <a:lt2>
        <a:srgbClr val="5766F2"/>
      </a:lt2>
      <a:accent1>
        <a:srgbClr val="00AF9A"/>
      </a:accent1>
      <a:accent2>
        <a:srgbClr val="00AC37"/>
      </a:accent2>
      <a:accent3>
        <a:srgbClr val="9AD600"/>
      </a:accent3>
      <a:accent4>
        <a:srgbClr val="FFC803"/>
      </a:accent4>
      <a:accent5>
        <a:srgbClr val="F25921"/>
      </a:accent5>
      <a:accent6>
        <a:srgbClr val="FF2B40"/>
      </a:accent6>
      <a:hlink>
        <a:srgbClr val="8B4FFD"/>
      </a:hlink>
      <a:folHlink>
        <a:srgbClr val="5766F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ster presentation theme">
  <a:themeElements>
    <a:clrScheme name="Sister Manchester">
      <a:dk1>
        <a:srgbClr val="000000"/>
      </a:dk1>
      <a:lt1>
        <a:srgbClr val="FFFFFF"/>
      </a:lt1>
      <a:dk2>
        <a:srgbClr val="8B4FFD"/>
      </a:dk2>
      <a:lt2>
        <a:srgbClr val="5766F2"/>
      </a:lt2>
      <a:accent1>
        <a:srgbClr val="00AF9A"/>
      </a:accent1>
      <a:accent2>
        <a:srgbClr val="00AC37"/>
      </a:accent2>
      <a:accent3>
        <a:srgbClr val="9AD600"/>
      </a:accent3>
      <a:accent4>
        <a:srgbClr val="FFC803"/>
      </a:accent4>
      <a:accent5>
        <a:srgbClr val="F25921"/>
      </a:accent5>
      <a:accent6>
        <a:srgbClr val="FF2B40"/>
      </a:accent6>
      <a:hlink>
        <a:srgbClr val="8B4FFD"/>
      </a:hlink>
      <a:folHlink>
        <a:srgbClr val="5766F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Break slides">
  <a:themeElements>
    <a:clrScheme name="Sister Manchester">
      <a:dk1>
        <a:srgbClr val="000000"/>
      </a:dk1>
      <a:lt1>
        <a:srgbClr val="FFFFFF"/>
      </a:lt1>
      <a:dk2>
        <a:srgbClr val="8B4FFD"/>
      </a:dk2>
      <a:lt2>
        <a:srgbClr val="5766F2"/>
      </a:lt2>
      <a:accent1>
        <a:srgbClr val="00AF9A"/>
      </a:accent1>
      <a:accent2>
        <a:srgbClr val="00AC37"/>
      </a:accent2>
      <a:accent3>
        <a:srgbClr val="9AD600"/>
      </a:accent3>
      <a:accent4>
        <a:srgbClr val="FFC803"/>
      </a:accent4>
      <a:accent5>
        <a:srgbClr val="F25921"/>
      </a:accent5>
      <a:accent6>
        <a:srgbClr val="FF2B40"/>
      </a:accent6>
      <a:hlink>
        <a:srgbClr val="8B4FFD"/>
      </a:hlink>
      <a:folHlink>
        <a:srgbClr val="5766F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Content slides">
  <a:themeElements>
    <a:clrScheme name="Sister Manchester">
      <a:dk1>
        <a:srgbClr val="000000"/>
      </a:dk1>
      <a:lt1>
        <a:srgbClr val="FFFFFF"/>
      </a:lt1>
      <a:dk2>
        <a:srgbClr val="8B4FFD"/>
      </a:dk2>
      <a:lt2>
        <a:srgbClr val="5766F2"/>
      </a:lt2>
      <a:accent1>
        <a:srgbClr val="00AF9A"/>
      </a:accent1>
      <a:accent2>
        <a:srgbClr val="00AC37"/>
      </a:accent2>
      <a:accent3>
        <a:srgbClr val="9AD600"/>
      </a:accent3>
      <a:accent4>
        <a:srgbClr val="FFC803"/>
      </a:accent4>
      <a:accent5>
        <a:srgbClr val="F25921"/>
      </a:accent5>
      <a:accent6>
        <a:srgbClr val="FF2B40"/>
      </a:accent6>
      <a:hlink>
        <a:srgbClr val="8B4FFD"/>
      </a:hlink>
      <a:folHlink>
        <a:srgbClr val="5766F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Title slides">
  <a:themeElements>
    <a:clrScheme name="Sister Manchester">
      <a:dk1>
        <a:srgbClr val="000000"/>
      </a:dk1>
      <a:lt1>
        <a:srgbClr val="FFFFFF"/>
      </a:lt1>
      <a:dk2>
        <a:srgbClr val="8B4FFD"/>
      </a:dk2>
      <a:lt2>
        <a:srgbClr val="5766F2"/>
      </a:lt2>
      <a:accent1>
        <a:srgbClr val="00AF9A"/>
      </a:accent1>
      <a:accent2>
        <a:srgbClr val="00AC37"/>
      </a:accent2>
      <a:accent3>
        <a:srgbClr val="9AD600"/>
      </a:accent3>
      <a:accent4>
        <a:srgbClr val="FFC803"/>
      </a:accent4>
      <a:accent5>
        <a:srgbClr val="F25921"/>
      </a:accent5>
      <a:accent6>
        <a:srgbClr val="FF2B40"/>
      </a:accent6>
      <a:hlink>
        <a:srgbClr val="8B4FFD"/>
      </a:hlink>
      <a:folHlink>
        <a:srgbClr val="5766F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